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256" r:id="rId2"/>
    <p:sldId id="267" r:id="rId3"/>
    <p:sldId id="269" r:id="rId4"/>
    <p:sldId id="268" r:id="rId5"/>
    <p:sldId id="400" r:id="rId6"/>
    <p:sldId id="259" r:id="rId7"/>
    <p:sldId id="270" r:id="rId8"/>
    <p:sldId id="399" r:id="rId9"/>
    <p:sldId id="271" r:id="rId10"/>
  </p:sldIdLst>
  <p:sldSz cx="12192000" cy="6858000"/>
  <p:notesSz cx="6858000" cy="9144000"/>
  <p:defaultTextStyle>
    <a:defPPr>
      <a:defRPr lang="LID4096"/>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ohan Elvnert" initials="JE" lastIdx="1" clrIdx="0">
    <p:extLst>
      <p:ext uri="{19B8F6BF-5375-455C-9EA6-DF929625EA0E}">
        <p15:presenceInfo xmlns:p15="http://schemas.microsoft.com/office/powerpoint/2012/main" userId="Johan Elvnert"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999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12" autoAdjust="0"/>
    <p:restoredTop sz="94660"/>
  </p:normalViewPr>
  <p:slideViewPr>
    <p:cSldViewPr snapToGrid="0">
      <p:cViewPr varScale="1">
        <p:scale>
          <a:sx n="67" d="100"/>
          <a:sy n="67" d="100"/>
        </p:scale>
        <p:origin x="528"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456C2C7-8388-4590-8197-A5A18D48077B}" type="datetimeFigureOut">
              <a:rPr lang="en-GB" smtClean="0"/>
              <a:t>19/04/2019</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3F5620C-E5D6-4B55-9F78-1E22376D4E0B}" type="slidenum">
              <a:rPr lang="en-GB" smtClean="0"/>
              <a:t>‹#›</a:t>
            </a:fld>
            <a:endParaRPr lang="en-GB"/>
          </a:p>
        </p:txBody>
      </p:sp>
    </p:spTree>
    <p:extLst>
      <p:ext uri="{BB962C8B-B14F-4D97-AF65-F5344CB8AC3E}">
        <p14:creationId xmlns:p14="http://schemas.microsoft.com/office/powerpoint/2010/main" val="180393473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412DC6-C0C8-4CEE-98C0-0A20AFA0BD6F}"/>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LID4096"/>
          </a:p>
        </p:txBody>
      </p:sp>
      <p:sp>
        <p:nvSpPr>
          <p:cNvPr id="3" name="Subtitle 2">
            <a:extLst>
              <a:ext uri="{FF2B5EF4-FFF2-40B4-BE49-F238E27FC236}">
                <a16:creationId xmlns:a16="http://schemas.microsoft.com/office/drawing/2014/main" id="{9C1DDD52-4BBF-4E75-B1B6-68C18F8E0C1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LID4096"/>
          </a:p>
        </p:txBody>
      </p:sp>
      <p:sp>
        <p:nvSpPr>
          <p:cNvPr id="4" name="Date Placeholder 3">
            <a:extLst>
              <a:ext uri="{FF2B5EF4-FFF2-40B4-BE49-F238E27FC236}">
                <a16:creationId xmlns:a16="http://schemas.microsoft.com/office/drawing/2014/main" id="{90ADFF8F-A243-44D3-A31F-C878746EAFDE}"/>
              </a:ext>
            </a:extLst>
          </p:cNvPr>
          <p:cNvSpPr>
            <a:spLocks noGrp="1"/>
          </p:cNvSpPr>
          <p:nvPr>
            <p:ph type="dt" sz="half" idx="10"/>
          </p:nvPr>
        </p:nvSpPr>
        <p:spPr/>
        <p:txBody>
          <a:bodyPr/>
          <a:lstStyle/>
          <a:p>
            <a:fld id="{295C9E2E-9BB8-4674-ADDA-D765A38B2594}" type="datetime1">
              <a:rPr lang="LID4096" smtClean="0"/>
              <a:t>04/19/2019</a:t>
            </a:fld>
            <a:endParaRPr lang="LID4096"/>
          </a:p>
        </p:txBody>
      </p:sp>
      <p:sp>
        <p:nvSpPr>
          <p:cNvPr id="5" name="Footer Placeholder 4">
            <a:extLst>
              <a:ext uri="{FF2B5EF4-FFF2-40B4-BE49-F238E27FC236}">
                <a16:creationId xmlns:a16="http://schemas.microsoft.com/office/drawing/2014/main" id="{BE261BFF-2C22-4962-96A0-A6148DCC1789}"/>
              </a:ext>
            </a:extLst>
          </p:cNvPr>
          <p:cNvSpPr>
            <a:spLocks noGrp="1"/>
          </p:cNvSpPr>
          <p:nvPr>
            <p:ph type="ftr" sz="quarter" idx="11"/>
          </p:nvPr>
        </p:nvSpPr>
        <p:spPr/>
        <p:txBody>
          <a:bodyPr/>
          <a:lstStyle/>
          <a:p>
            <a:endParaRPr lang="LID4096"/>
          </a:p>
        </p:txBody>
      </p:sp>
      <p:sp>
        <p:nvSpPr>
          <p:cNvPr id="6" name="Slide Number Placeholder 5">
            <a:extLst>
              <a:ext uri="{FF2B5EF4-FFF2-40B4-BE49-F238E27FC236}">
                <a16:creationId xmlns:a16="http://schemas.microsoft.com/office/drawing/2014/main" id="{5B566565-0A0D-4AC7-BFC9-459439337D5C}"/>
              </a:ext>
            </a:extLst>
          </p:cNvPr>
          <p:cNvSpPr>
            <a:spLocks noGrp="1"/>
          </p:cNvSpPr>
          <p:nvPr>
            <p:ph type="sldNum" sz="quarter" idx="12"/>
          </p:nvPr>
        </p:nvSpPr>
        <p:spPr/>
        <p:txBody>
          <a:bodyPr/>
          <a:lstStyle/>
          <a:p>
            <a:fld id="{6943250A-62B1-4DCF-96B0-E24CE75458B3}" type="slidenum">
              <a:rPr lang="LID4096" smtClean="0"/>
              <a:t>‹#›</a:t>
            </a:fld>
            <a:endParaRPr lang="LID4096"/>
          </a:p>
        </p:txBody>
      </p:sp>
    </p:spTree>
    <p:extLst>
      <p:ext uri="{BB962C8B-B14F-4D97-AF65-F5344CB8AC3E}">
        <p14:creationId xmlns:p14="http://schemas.microsoft.com/office/powerpoint/2010/main" val="18380195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193D1A-860A-40C5-A9DD-9A8CDA71EA21}"/>
              </a:ext>
            </a:extLst>
          </p:cNvPr>
          <p:cNvSpPr>
            <a:spLocks noGrp="1"/>
          </p:cNvSpPr>
          <p:nvPr>
            <p:ph type="title"/>
          </p:nvPr>
        </p:nvSpPr>
        <p:spPr/>
        <p:txBody>
          <a:bodyPr/>
          <a:lstStyle/>
          <a:p>
            <a:r>
              <a:rPr lang="en-US"/>
              <a:t>Click to edit Master title style</a:t>
            </a:r>
            <a:endParaRPr lang="LID4096"/>
          </a:p>
        </p:txBody>
      </p:sp>
      <p:sp>
        <p:nvSpPr>
          <p:cNvPr id="3" name="Vertical Text Placeholder 2">
            <a:extLst>
              <a:ext uri="{FF2B5EF4-FFF2-40B4-BE49-F238E27FC236}">
                <a16:creationId xmlns:a16="http://schemas.microsoft.com/office/drawing/2014/main" id="{5A143A95-97EE-4D05-8405-99BD97E1476E}"/>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LID4096"/>
          </a:p>
        </p:txBody>
      </p:sp>
      <p:sp>
        <p:nvSpPr>
          <p:cNvPr id="4" name="Date Placeholder 3">
            <a:extLst>
              <a:ext uri="{FF2B5EF4-FFF2-40B4-BE49-F238E27FC236}">
                <a16:creationId xmlns:a16="http://schemas.microsoft.com/office/drawing/2014/main" id="{BC67D707-9BFD-4D91-A7FA-42E8CCED02DC}"/>
              </a:ext>
            </a:extLst>
          </p:cNvPr>
          <p:cNvSpPr>
            <a:spLocks noGrp="1"/>
          </p:cNvSpPr>
          <p:nvPr>
            <p:ph type="dt" sz="half" idx="10"/>
          </p:nvPr>
        </p:nvSpPr>
        <p:spPr/>
        <p:txBody>
          <a:bodyPr/>
          <a:lstStyle/>
          <a:p>
            <a:fld id="{5BD37437-FC20-4C03-B3E3-6B2FDCD30E73}" type="datetime1">
              <a:rPr lang="LID4096" smtClean="0"/>
              <a:t>04/19/2019</a:t>
            </a:fld>
            <a:endParaRPr lang="LID4096"/>
          </a:p>
        </p:txBody>
      </p:sp>
      <p:sp>
        <p:nvSpPr>
          <p:cNvPr id="5" name="Footer Placeholder 4">
            <a:extLst>
              <a:ext uri="{FF2B5EF4-FFF2-40B4-BE49-F238E27FC236}">
                <a16:creationId xmlns:a16="http://schemas.microsoft.com/office/drawing/2014/main" id="{F712650D-0A68-4E73-9276-7E213CCA56DF}"/>
              </a:ext>
            </a:extLst>
          </p:cNvPr>
          <p:cNvSpPr>
            <a:spLocks noGrp="1"/>
          </p:cNvSpPr>
          <p:nvPr>
            <p:ph type="ftr" sz="quarter" idx="11"/>
          </p:nvPr>
        </p:nvSpPr>
        <p:spPr/>
        <p:txBody>
          <a:bodyPr/>
          <a:lstStyle/>
          <a:p>
            <a:endParaRPr lang="LID4096"/>
          </a:p>
        </p:txBody>
      </p:sp>
      <p:sp>
        <p:nvSpPr>
          <p:cNvPr id="6" name="Slide Number Placeholder 5">
            <a:extLst>
              <a:ext uri="{FF2B5EF4-FFF2-40B4-BE49-F238E27FC236}">
                <a16:creationId xmlns:a16="http://schemas.microsoft.com/office/drawing/2014/main" id="{1F1DE305-6004-4A30-B6CD-E66DEAF2672D}"/>
              </a:ext>
            </a:extLst>
          </p:cNvPr>
          <p:cNvSpPr>
            <a:spLocks noGrp="1"/>
          </p:cNvSpPr>
          <p:nvPr>
            <p:ph type="sldNum" sz="quarter" idx="12"/>
          </p:nvPr>
        </p:nvSpPr>
        <p:spPr/>
        <p:txBody>
          <a:bodyPr/>
          <a:lstStyle/>
          <a:p>
            <a:fld id="{6943250A-62B1-4DCF-96B0-E24CE75458B3}" type="slidenum">
              <a:rPr lang="LID4096" smtClean="0"/>
              <a:t>‹#›</a:t>
            </a:fld>
            <a:endParaRPr lang="LID4096"/>
          </a:p>
        </p:txBody>
      </p:sp>
    </p:spTree>
    <p:extLst>
      <p:ext uri="{BB962C8B-B14F-4D97-AF65-F5344CB8AC3E}">
        <p14:creationId xmlns:p14="http://schemas.microsoft.com/office/powerpoint/2010/main" val="33725874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0FACA4B-8EFF-4042-A9D5-0963B4EB554D}"/>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LID4096"/>
          </a:p>
        </p:txBody>
      </p:sp>
      <p:sp>
        <p:nvSpPr>
          <p:cNvPr id="3" name="Vertical Text Placeholder 2">
            <a:extLst>
              <a:ext uri="{FF2B5EF4-FFF2-40B4-BE49-F238E27FC236}">
                <a16:creationId xmlns:a16="http://schemas.microsoft.com/office/drawing/2014/main" id="{11A1A6E5-F29C-46D6-AC56-6444864634E9}"/>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LID4096"/>
          </a:p>
        </p:txBody>
      </p:sp>
      <p:sp>
        <p:nvSpPr>
          <p:cNvPr id="4" name="Date Placeholder 3">
            <a:extLst>
              <a:ext uri="{FF2B5EF4-FFF2-40B4-BE49-F238E27FC236}">
                <a16:creationId xmlns:a16="http://schemas.microsoft.com/office/drawing/2014/main" id="{568F055D-535E-46FE-8A81-3D639188155A}"/>
              </a:ext>
            </a:extLst>
          </p:cNvPr>
          <p:cNvSpPr>
            <a:spLocks noGrp="1"/>
          </p:cNvSpPr>
          <p:nvPr>
            <p:ph type="dt" sz="half" idx="10"/>
          </p:nvPr>
        </p:nvSpPr>
        <p:spPr/>
        <p:txBody>
          <a:bodyPr/>
          <a:lstStyle/>
          <a:p>
            <a:fld id="{833E3B18-74AD-4F43-8B5B-CACAB7667E9A}" type="datetime1">
              <a:rPr lang="LID4096" smtClean="0"/>
              <a:t>04/19/2019</a:t>
            </a:fld>
            <a:endParaRPr lang="LID4096"/>
          </a:p>
        </p:txBody>
      </p:sp>
      <p:sp>
        <p:nvSpPr>
          <p:cNvPr id="5" name="Footer Placeholder 4">
            <a:extLst>
              <a:ext uri="{FF2B5EF4-FFF2-40B4-BE49-F238E27FC236}">
                <a16:creationId xmlns:a16="http://schemas.microsoft.com/office/drawing/2014/main" id="{5528F336-1B24-4970-830D-2B566ED00DD8}"/>
              </a:ext>
            </a:extLst>
          </p:cNvPr>
          <p:cNvSpPr>
            <a:spLocks noGrp="1"/>
          </p:cNvSpPr>
          <p:nvPr>
            <p:ph type="ftr" sz="quarter" idx="11"/>
          </p:nvPr>
        </p:nvSpPr>
        <p:spPr/>
        <p:txBody>
          <a:bodyPr/>
          <a:lstStyle/>
          <a:p>
            <a:endParaRPr lang="LID4096"/>
          </a:p>
        </p:txBody>
      </p:sp>
      <p:sp>
        <p:nvSpPr>
          <p:cNvPr id="6" name="Slide Number Placeholder 5">
            <a:extLst>
              <a:ext uri="{FF2B5EF4-FFF2-40B4-BE49-F238E27FC236}">
                <a16:creationId xmlns:a16="http://schemas.microsoft.com/office/drawing/2014/main" id="{431BBA54-5A61-4E60-9506-8F588917CDC4}"/>
              </a:ext>
            </a:extLst>
          </p:cNvPr>
          <p:cNvSpPr>
            <a:spLocks noGrp="1"/>
          </p:cNvSpPr>
          <p:nvPr>
            <p:ph type="sldNum" sz="quarter" idx="12"/>
          </p:nvPr>
        </p:nvSpPr>
        <p:spPr/>
        <p:txBody>
          <a:bodyPr/>
          <a:lstStyle/>
          <a:p>
            <a:fld id="{6943250A-62B1-4DCF-96B0-E24CE75458B3}" type="slidenum">
              <a:rPr lang="LID4096" smtClean="0"/>
              <a:t>‹#›</a:t>
            </a:fld>
            <a:endParaRPr lang="LID4096"/>
          </a:p>
        </p:txBody>
      </p:sp>
    </p:spTree>
    <p:extLst>
      <p:ext uri="{BB962C8B-B14F-4D97-AF65-F5344CB8AC3E}">
        <p14:creationId xmlns:p14="http://schemas.microsoft.com/office/powerpoint/2010/main" val="6182711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4D27CB-C6A8-4867-A2A1-AA75A8A038C1}"/>
              </a:ext>
            </a:extLst>
          </p:cNvPr>
          <p:cNvSpPr>
            <a:spLocks noGrp="1"/>
          </p:cNvSpPr>
          <p:nvPr>
            <p:ph type="title"/>
          </p:nvPr>
        </p:nvSpPr>
        <p:spPr/>
        <p:txBody>
          <a:bodyPr/>
          <a:lstStyle/>
          <a:p>
            <a:r>
              <a:rPr lang="en-US"/>
              <a:t>Click to edit Master title style</a:t>
            </a:r>
            <a:endParaRPr lang="LID4096"/>
          </a:p>
        </p:txBody>
      </p:sp>
      <p:sp>
        <p:nvSpPr>
          <p:cNvPr id="3" name="Content Placeholder 2">
            <a:extLst>
              <a:ext uri="{FF2B5EF4-FFF2-40B4-BE49-F238E27FC236}">
                <a16:creationId xmlns:a16="http://schemas.microsoft.com/office/drawing/2014/main" id="{54999263-6BF7-4263-BB30-BAE1DD71340F}"/>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LID4096"/>
          </a:p>
        </p:txBody>
      </p:sp>
      <p:sp>
        <p:nvSpPr>
          <p:cNvPr id="4" name="Date Placeholder 3">
            <a:extLst>
              <a:ext uri="{FF2B5EF4-FFF2-40B4-BE49-F238E27FC236}">
                <a16:creationId xmlns:a16="http://schemas.microsoft.com/office/drawing/2014/main" id="{72A3EE53-C3F8-490A-9D6F-1D6EFCE5E687}"/>
              </a:ext>
            </a:extLst>
          </p:cNvPr>
          <p:cNvSpPr>
            <a:spLocks noGrp="1"/>
          </p:cNvSpPr>
          <p:nvPr>
            <p:ph type="dt" sz="half" idx="10"/>
          </p:nvPr>
        </p:nvSpPr>
        <p:spPr/>
        <p:txBody>
          <a:bodyPr/>
          <a:lstStyle/>
          <a:p>
            <a:fld id="{EF3C16DD-E30A-4E05-A672-02F43E07C85E}" type="datetime1">
              <a:rPr lang="LID4096" smtClean="0"/>
              <a:t>04/19/2019</a:t>
            </a:fld>
            <a:endParaRPr lang="LID4096"/>
          </a:p>
        </p:txBody>
      </p:sp>
      <p:sp>
        <p:nvSpPr>
          <p:cNvPr id="5" name="Footer Placeholder 4">
            <a:extLst>
              <a:ext uri="{FF2B5EF4-FFF2-40B4-BE49-F238E27FC236}">
                <a16:creationId xmlns:a16="http://schemas.microsoft.com/office/drawing/2014/main" id="{69639E8B-FCE0-4F05-8E50-4E4507BDE20D}"/>
              </a:ext>
            </a:extLst>
          </p:cNvPr>
          <p:cNvSpPr>
            <a:spLocks noGrp="1"/>
          </p:cNvSpPr>
          <p:nvPr>
            <p:ph type="ftr" sz="quarter" idx="11"/>
          </p:nvPr>
        </p:nvSpPr>
        <p:spPr/>
        <p:txBody>
          <a:bodyPr/>
          <a:lstStyle/>
          <a:p>
            <a:endParaRPr lang="LID4096"/>
          </a:p>
        </p:txBody>
      </p:sp>
      <p:sp>
        <p:nvSpPr>
          <p:cNvPr id="6" name="Slide Number Placeholder 5">
            <a:extLst>
              <a:ext uri="{FF2B5EF4-FFF2-40B4-BE49-F238E27FC236}">
                <a16:creationId xmlns:a16="http://schemas.microsoft.com/office/drawing/2014/main" id="{6174F1C0-E858-4002-AED8-926EF78496A2}"/>
              </a:ext>
            </a:extLst>
          </p:cNvPr>
          <p:cNvSpPr>
            <a:spLocks noGrp="1"/>
          </p:cNvSpPr>
          <p:nvPr>
            <p:ph type="sldNum" sz="quarter" idx="12"/>
          </p:nvPr>
        </p:nvSpPr>
        <p:spPr/>
        <p:txBody>
          <a:bodyPr/>
          <a:lstStyle/>
          <a:p>
            <a:fld id="{6943250A-62B1-4DCF-96B0-E24CE75458B3}" type="slidenum">
              <a:rPr lang="LID4096" smtClean="0"/>
              <a:t>‹#›</a:t>
            </a:fld>
            <a:endParaRPr lang="LID4096"/>
          </a:p>
        </p:txBody>
      </p:sp>
    </p:spTree>
    <p:extLst>
      <p:ext uri="{BB962C8B-B14F-4D97-AF65-F5344CB8AC3E}">
        <p14:creationId xmlns:p14="http://schemas.microsoft.com/office/powerpoint/2010/main" val="27731783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C20244-C56F-4518-BB37-A22C91A5155B}"/>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LID4096"/>
          </a:p>
        </p:txBody>
      </p:sp>
      <p:sp>
        <p:nvSpPr>
          <p:cNvPr id="3" name="Text Placeholder 2">
            <a:extLst>
              <a:ext uri="{FF2B5EF4-FFF2-40B4-BE49-F238E27FC236}">
                <a16:creationId xmlns:a16="http://schemas.microsoft.com/office/drawing/2014/main" id="{57E73842-E148-4C1D-82AE-3C27C71A0EC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E98E6585-5C38-43CF-A19C-C3C3AE790B7E}"/>
              </a:ext>
            </a:extLst>
          </p:cNvPr>
          <p:cNvSpPr>
            <a:spLocks noGrp="1"/>
          </p:cNvSpPr>
          <p:nvPr>
            <p:ph type="dt" sz="half" idx="10"/>
          </p:nvPr>
        </p:nvSpPr>
        <p:spPr/>
        <p:txBody>
          <a:bodyPr/>
          <a:lstStyle/>
          <a:p>
            <a:fld id="{41E6F29D-F713-48FC-A6B7-061B413B648D}" type="datetime1">
              <a:rPr lang="LID4096" smtClean="0"/>
              <a:t>04/19/2019</a:t>
            </a:fld>
            <a:endParaRPr lang="LID4096"/>
          </a:p>
        </p:txBody>
      </p:sp>
      <p:sp>
        <p:nvSpPr>
          <p:cNvPr id="5" name="Footer Placeholder 4">
            <a:extLst>
              <a:ext uri="{FF2B5EF4-FFF2-40B4-BE49-F238E27FC236}">
                <a16:creationId xmlns:a16="http://schemas.microsoft.com/office/drawing/2014/main" id="{20FBAE22-7C11-41B0-A48C-07AEBBBD39F6}"/>
              </a:ext>
            </a:extLst>
          </p:cNvPr>
          <p:cNvSpPr>
            <a:spLocks noGrp="1"/>
          </p:cNvSpPr>
          <p:nvPr>
            <p:ph type="ftr" sz="quarter" idx="11"/>
          </p:nvPr>
        </p:nvSpPr>
        <p:spPr/>
        <p:txBody>
          <a:bodyPr/>
          <a:lstStyle/>
          <a:p>
            <a:endParaRPr lang="LID4096"/>
          </a:p>
        </p:txBody>
      </p:sp>
      <p:sp>
        <p:nvSpPr>
          <p:cNvPr id="6" name="Slide Number Placeholder 5">
            <a:extLst>
              <a:ext uri="{FF2B5EF4-FFF2-40B4-BE49-F238E27FC236}">
                <a16:creationId xmlns:a16="http://schemas.microsoft.com/office/drawing/2014/main" id="{4B14E9BA-0462-4EAD-878A-F01018C591BF}"/>
              </a:ext>
            </a:extLst>
          </p:cNvPr>
          <p:cNvSpPr>
            <a:spLocks noGrp="1"/>
          </p:cNvSpPr>
          <p:nvPr>
            <p:ph type="sldNum" sz="quarter" idx="12"/>
          </p:nvPr>
        </p:nvSpPr>
        <p:spPr/>
        <p:txBody>
          <a:bodyPr/>
          <a:lstStyle/>
          <a:p>
            <a:fld id="{6943250A-62B1-4DCF-96B0-E24CE75458B3}" type="slidenum">
              <a:rPr lang="LID4096" smtClean="0"/>
              <a:t>‹#›</a:t>
            </a:fld>
            <a:endParaRPr lang="LID4096"/>
          </a:p>
        </p:txBody>
      </p:sp>
    </p:spTree>
    <p:extLst>
      <p:ext uri="{BB962C8B-B14F-4D97-AF65-F5344CB8AC3E}">
        <p14:creationId xmlns:p14="http://schemas.microsoft.com/office/powerpoint/2010/main" val="16200340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88CF14-9A2B-4528-9F9D-3A0CC228352A}"/>
              </a:ext>
            </a:extLst>
          </p:cNvPr>
          <p:cNvSpPr>
            <a:spLocks noGrp="1"/>
          </p:cNvSpPr>
          <p:nvPr>
            <p:ph type="title"/>
          </p:nvPr>
        </p:nvSpPr>
        <p:spPr/>
        <p:txBody>
          <a:bodyPr/>
          <a:lstStyle/>
          <a:p>
            <a:r>
              <a:rPr lang="en-US"/>
              <a:t>Click to edit Master title style</a:t>
            </a:r>
            <a:endParaRPr lang="LID4096"/>
          </a:p>
        </p:txBody>
      </p:sp>
      <p:sp>
        <p:nvSpPr>
          <p:cNvPr id="3" name="Content Placeholder 2">
            <a:extLst>
              <a:ext uri="{FF2B5EF4-FFF2-40B4-BE49-F238E27FC236}">
                <a16:creationId xmlns:a16="http://schemas.microsoft.com/office/drawing/2014/main" id="{A61E6BDD-ACC2-411B-8A2A-911735108E70}"/>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LID4096"/>
          </a:p>
        </p:txBody>
      </p:sp>
      <p:sp>
        <p:nvSpPr>
          <p:cNvPr id="4" name="Content Placeholder 3">
            <a:extLst>
              <a:ext uri="{FF2B5EF4-FFF2-40B4-BE49-F238E27FC236}">
                <a16:creationId xmlns:a16="http://schemas.microsoft.com/office/drawing/2014/main" id="{D3BB4618-FFE2-49BC-AE4D-4C531EB49E81}"/>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LID4096"/>
          </a:p>
        </p:txBody>
      </p:sp>
      <p:sp>
        <p:nvSpPr>
          <p:cNvPr id="5" name="Date Placeholder 4">
            <a:extLst>
              <a:ext uri="{FF2B5EF4-FFF2-40B4-BE49-F238E27FC236}">
                <a16:creationId xmlns:a16="http://schemas.microsoft.com/office/drawing/2014/main" id="{B6952440-C2D9-4852-B705-68A28978B572}"/>
              </a:ext>
            </a:extLst>
          </p:cNvPr>
          <p:cNvSpPr>
            <a:spLocks noGrp="1"/>
          </p:cNvSpPr>
          <p:nvPr>
            <p:ph type="dt" sz="half" idx="10"/>
          </p:nvPr>
        </p:nvSpPr>
        <p:spPr/>
        <p:txBody>
          <a:bodyPr/>
          <a:lstStyle/>
          <a:p>
            <a:fld id="{B5E2BA20-0EA8-4DE7-8266-0B39EF30522D}" type="datetime1">
              <a:rPr lang="LID4096" smtClean="0"/>
              <a:t>04/19/2019</a:t>
            </a:fld>
            <a:endParaRPr lang="LID4096"/>
          </a:p>
        </p:txBody>
      </p:sp>
      <p:sp>
        <p:nvSpPr>
          <p:cNvPr id="6" name="Footer Placeholder 5">
            <a:extLst>
              <a:ext uri="{FF2B5EF4-FFF2-40B4-BE49-F238E27FC236}">
                <a16:creationId xmlns:a16="http://schemas.microsoft.com/office/drawing/2014/main" id="{66AB6916-1CE8-4023-8B55-677EA70C83B3}"/>
              </a:ext>
            </a:extLst>
          </p:cNvPr>
          <p:cNvSpPr>
            <a:spLocks noGrp="1"/>
          </p:cNvSpPr>
          <p:nvPr>
            <p:ph type="ftr" sz="quarter" idx="11"/>
          </p:nvPr>
        </p:nvSpPr>
        <p:spPr/>
        <p:txBody>
          <a:bodyPr/>
          <a:lstStyle/>
          <a:p>
            <a:endParaRPr lang="LID4096"/>
          </a:p>
        </p:txBody>
      </p:sp>
      <p:sp>
        <p:nvSpPr>
          <p:cNvPr id="7" name="Slide Number Placeholder 6">
            <a:extLst>
              <a:ext uri="{FF2B5EF4-FFF2-40B4-BE49-F238E27FC236}">
                <a16:creationId xmlns:a16="http://schemas.microsoft.com/office/drawing/2014/main" id="{37639493-4592-4797-839E-B902DDB35761}"/>
              </a:ext>
            </a:extLst>
          </p:cNvPr>
          <p:cNvSpPr>
            <a:spLocks noGrp="1"/>
          </p:cNvSpPr>
          <p:nvPr>
            <p:ph type="sldNum" sz="quarter" idx="12"/>
          </p:nvPr>
        </p:nvSpPr>
        <p:spPr/>
        <p:txBody>
          <a:bodyPr/>
          <a:lstStyle/>
          <a:p>
            <a:fld id="{6943250A-62B1-4DCF-96B0-E24CE75458B3}" type="slidenum">
              <a:rPr lang="LID4096" smtClean="0"/>
              <a:t>‹#›</a:t>
            </a:fld>
            <a:endParaRPr lang="LID4096"/>
          </a:p>
        </p:txBody>
      </p:sp>
    </p:spTree>
    <p:extLst>
      <p:ext uri="{BB962C8B-B14F-4D97-AF65-F5344CB8AC3E}">
        <p14:creationId xmlns:p14="http://schemas.microsoft.com/office/powerpoint/2010/main" val="31189770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4F1B3B-5A68-40FA-91A6-C0096834EF72}"/>
              </a:ext>
            </a:extLst>
          </p:cNvPr>
          <p:cNvSpPr>
            <a:spLocks noGrp="1"/>
          </p:cNvSpPr>
          <p:nvPr>
            <p:ph type="title"/>
          </p:nvPr>
        </p:nvSpPr>
        <p:spPr>
          <a:xfrm>
            <a:off x="839788" y="365125"/>
            <a:ext cx="10515600" cy="1325563"/>
          </a:xfrm>
        </p:spPr>
        <p:txBody>
          <a:bodyPr/>
          <a:lstStyle/>
          <a:p>
            <a:r>
              <a:rPr lang="en-US"/>
              <a:t>Click to edit Master title style</a:t>
            </a:r>
            <a:endParaRPr lang="LID4096"/>
          </a:p>
        </p:txBody>
      </p:sp>
      <p:sp>
        <p:nvSpPr>
          <p:cNvPr id="3" name="Text Placeholder 2">
            <a:extLst>
              <a:ext uri="{FF2B5EF4-FFF2-40B4-BE49-F238E27FC236}">
                <a16:creationId xmlns:a16="http://schemas.microsoft.com/office/drawing/2014/main" id="{4F7876B6-6368-4D46-A443-0A5CDAD61B1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D999D42E-311F-4953-98E7-D58F7BC40FFD}"/>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LID4096"/>
          </a:p>
        </p:txBody>
      </p:sp>
      <p:sp>
        <p:nvSpPr>
          <p:cNvPr id="5" name="Text Placeholder 4">
            <a:extLst>
              <a:ext uri="{FF2B5EF4-FFF2-40B4-BE49-F238E27FC236}">
                <a16:creationId xmlns:a16="http://schemas.microsoft.com/office/drawing/2014/main" id="{B8157097-9210-4C7C-B625-6248DA7C3D1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12CBE0C9-AD64-4ED8-971D-F997F0826579}"/>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LID4096"/>
          </a:p>
        </p:txBody>
      </p:sp>
      <p:sp>
        <p:nvSpPr>
          <p:cNvPr id="7" name="Date Placeholder 6">
            <a:extLst>
              <a:ext uri="{FF2B5EF4-FFF2-40B4-BE49-F238E27FC236}">
                <a16:creationId xmlns:a16="http://schemas.microsoft.com/office/drawing/2014/main" id="{7F3F6A98-7C55-466F-BADA-F0491527C3D2}"/>
              </a:ext>
            </a:extLst>
          </p:cNvPr>
          <p:cNvSpPr>
            <a:spLocks noGrp="1"/>
          </p:cNvSpPr>
          <p:nvPr>
            <p:ph type="dt" sz="half" idx="10"/>
          </p:nvPr>
        </p:nvSpPr>
        <p:spPr/>
        <p:txBody>
          <a:bodyPr/>
          <a:lstStyle/>
          <a:p>
            <a:fld id="{3BB049C2-7E64-4C17-808C-1567F9865373}" type="datetime1">
              <a:rPr lang="LID4096" smtClean="0"/>
              <a:t>04/19/2019</a:t>
            </a:fld>
            <a:endParaRPr lang="LID4096"/>
          </a:p>
        </p:txBody>
      </p:sp>
      <p:sp>
        <p:nvSpPr>
          <p:cNvPr id="8" name="Footer Placeholder 7">
            <a:extLst>
              <a:ext uri="{FF2B5EF4-FFF2-40B4-BE49-F238E27FC236}">
                <a16:creationId xmlns:a16="http://schemas.microsoft.com/office/drawing/2014/main" id="{7783A7B2-2673-4EA6-9517-CEBFCABF4682}"/>
              </a:ext>
            </a:extLst>
          </p:cNvPr>
          <p:cNvSpPr>
            <a:spLocks noGrp="1"/>
          </p:cNvSpPr>
          <p:nvPr>
            <p:ph type="ftr" sz="quarter" idx="11"/>
          </p:nvPr>
        </p:nvSpPr>
        <p:spPr/>
        <p:txBody>
          <a:bodyPr/>
          <a:lstStyle/>
          <a:p>
            <a:endParaRPr lang="LID4096"/>
          </a:p>
        </p:txBody>
      </p:sp>
      <p:sp>
        <p:nvSpPr>
          <p:cNvPr id="9" name="Slide Number Placeholder 8">
            <a:extLst>
              <a:ext uri="{FF2B5EF4-FFF2-40B4-BE49-F238E27FC236}">
                <a16:creationId xmlns:a16="http://schemas.microsoft.com/office/drawing/2014/main" id="{12D4E81A-B8FA-4C96-811D-6D3E0FABB5EF}"/>
              </a:ext>
            </a:extLst>
          </p:cNvPr>
          <p:cNvSpPr>
            <a:spLocks noGrp="1"/>
          </p:cNvSpPr>
          <p:nvPr>
            <p:ph type="sldNum" sz="quarter" idx="12"/>
          </p:nvPr>
        </p:nvSpPr>
        <p:spPr/>
        <p:txBody>
          <a:bodyPr/>
          <a:lstStyle/>
          <a:p>
            <a:fld id="{6943250A-62B1-4DCF-96B0-E24CE75458B3}" type="slidenum">
              <a:rPr lang="LID4096" smtClean="0"/>
              <a:t>‹#›</a:t>
            </a:fld>
            <a:endParaRPr lang="LID4096"/>
          </a:p>
        </p:txBody>
      </p:sp>
    </p:spTree>
    <p:extLst>
      <p:ext uri="{BB962C8B-B14F-4D97-AF65-F5344CB8AC3E}">
        <p14:creationId xmlns:p14="http://schemas.microsoft.com/office/powerpoint/2010/main" val="14406099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EB6E58-2430-4541-A389-3EF939E9F4CF}"/>
              </a:ext>
            </a:extLst>
          </p:cNvPr>
          <p:cNvSpPr>
            <a:spLocks noGrp="1"/>
          </p:cNvSpPr>
          <p:nvPr>
            <p:ph type="title"/>
          </p:nvPr>
        </p:nvSpPr>
        <p:spPr/>
        <p:txBody>
          <a:bodyPr/>
          <a:lstStyle/>
          <a:p>
            <a:r>
              <a:rPr lang="en-US"/>
              <a:t>Click to edit Master title style</a:t>
            </a:r>
            <a:endParaRPr lang="LID4096"/>
          </a:p>
        </p:txBody>
      </p:sp>
      <p:sp>
        <p:nvSpPr>
          <p:cNvPr id="3" name="Date Placeholder 2">
            <a:extLst>
              <a:ext uri="{FF2B5EF4-FFF2-40B4-BE49-F238E27FC236}">
                <a16:creationId xmlns:a16="http://schemas.microsoft.com/office/drawing/2014/main" id="{A6D029D4-E69F-48F4-8945-22D3A7A91E3F}"/>
              </a:ext>
            </a:extLst>
          </p:cNvPr>
          <p:cNvSpPr>
            <a:spLocks noGrp="1"/>
          </p:cNvSpPr>
          <p:nvPr>
            <p:ph type="dt" sz="half" idx="10"/>
          </p:nvPr>
        </p:nvSpPr>
        <p:spPr/>
        <p:txBody>
          <a:bodyPr/>
          <a:lstStyle/>
          <a:p>
            <a:fld id="{70F51112-FDC6-45C3-8538-AD701316BF72}" type="datetime1">
              <a:rPr lang="LID4096" smtClean="0"/>
              <a:t>04/19/2019</a:t>
            </a:fld>
            <a:endParaRPr lang="LID4096"/>
          </a:p>
        </p:txBody>
      </p:sp>
      <p:sp>
        <p:nvSpPr>
          <p:cNvPr id="4" name="Footer Placeholder 3">
            <a:extLst>
              <a:ext uri="{FF2B5EF4-FFF2-40B4-BE49-F238E27FC236}">
                <a16:creationId xmlns:a16="http://schemas.microsoft.com/office/drawing/2014/main" id="{4A641F50-5FC5-433B-A921-CD61637F6B40}"/>
              </a:ext>
            </a:extLst>
          </p:cNvPr>
          <p:cNvSpPr>
            <a:spLocks noGrp="1"/>
          </p:cNvSpPr>
          <p:nvPr>
            <p:ph type="ftr" sz="quarter" idx="11"/>
          </p:nvPr>
        </p:nvSpPr>
        <p:spPr/>
        <p:txBody>
          <a:bodyPr/>
          <a:lstStyle/>
          <a:p>
            <a:endParaRPr lang="LID4096"/>
          </a:p>
        </p:txBody>
      </p:sp>
      <p:sp>
        <p:nvSpPr>
          <p:cNvPr id="5" name="Slide Number Placeholder 4">
            <a:extLst>
              <a:ext uri="{FF2B5EF4-FFF2-40B4-BE49-F238E27FC236}">
                <a16:creationId xmlns:a16="http://schemas.microsoft.com/office/drawing/2014/main" id="{6EEB088B-2695-4B43-BDD4-DB1158723781}"/>
              </a:ext>
            </a:extLst>
          </p:cNvPr>
          <p:cNvSpPr>
            <a:spLocks noGrp="1"/>
          </p:cNvSpPr>
          <p:nvPr>
            <p:ph type="sldNum" sz="quarter" idx="12"/>
          </p:nvPr>
        </p:nvSpPr>
        <p:spPr/>
        <p:txBody>
          <a:bodyPr/>
          <a:lstStyle/>
          <a:p>
            <a:fld id="{6943250A-62B1-4DCF-96B0-E24CE75458B3}" type="slidenum">
              <a:rPr lang="LID4096" smtClean="0"/>
              <a:t>‹#›</a:t>
            </a:fld>
            <a:endParaRPr lang="LID4096"/>
          </a:p>
        </p:txBody>
      </p:sp>
    </p:spTree>
    <p:extLst>
      <p:ext uri="{BB962C8B-B14F-4D97-AF65-F5344CB8AC3E}">
        <p14:creationId xmlns:p14="http://schemas.microsoft.com/office/powerpoint/2010/main" val="35459679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9459309-0EFD-4A47-AC1B-581215F52BFE}"/>
              </a:ext>
            </a:extLst>
          </p:cNvPr>
          <p:cNvSpPr>
            <a:spLocks noGrp="1"/>
          </p:cNvSpPr>
          <p:nvPr>
            <p:ph type="dt" sz="half" idx="10"/>
          </p:nvPr>
        </p:nvSpPr>
        <p:spPr/>
        <p:txBody>
          <a:bodyPr/>
          <a:lstStyle/>
          <a:p>
            <a:fld id="{3E4A5F0B-0CA0-4FA7-AC7A-E698D9798754}" type="datetime1">
              <a:rPr lang="LID4096" smtClean="0"/>
              <a:t>04/19/2019</a:t>
            </a:fld>
            <a:endParaRPr lang="LID4096"/>
          </a:p>
        </p:txBody>
      </p:sp>
      <p:sp>
        <p:nvSpPr>
          <p:cNvPr id="3" name="Footer Placeholder 2">
            <a:extLst>
              <a:ext uri="{FF2B5EF4-FFF2-40B4-BE49-F238E27FC236}">
                <a16:creationId xmlns:a16="http://schemas.microsoft.com/office/drawing/2014/main" id="{C3473916-0EAC-4369-BF77-36F843BBD3D7}"/>
              </a:ext>
            </a:extLst>
          </p:cNvPr>
          <p:cNvSpPr>
            <a:spLocks noGrp="1"/>
          </p:cNvSpPr>
          <p:nvPr>
            <p:ph type="ftr" sz="quarter" idx="11"/>
          </p:nvPr>
        </p:nvSpPr>
        <p:spPr/>
        <p:txBody>
          <a:bodyPr/>
          <a:lstStyle/>
          <a:p>
            <a:endParaRPr lang="LID4096"/>
          </a:p>
        </p:txBody>
      </p:sp>
      <p:sp>
        <p:nvSpPr>
          <p:cNvPr id="4" name="Slide Number Placeholder 3">
            <a:extLst>
              <a:ext uri="{FF2B5EF4-FFF2-40B4-BE49-F238E27FC236}">
                <a16:creationId xmlns:a16="http://schemas.microsoft.com/office/drawing/2014/main" id="{F8C0D08F-558B-4722-8A52-EFA7EF692288}"/>
              </a:ext>
            </a:extLst>
          </p:cNvPr>
          <p:cNvSpPr>
            <a:spLocks noGrp="1"/>
          </p:cNvSpPr>
          <p:nvPr>
            <p:ph type="sldNum" sz="quarter" idx="12"/>
          </p:nvPr>
        </p:nvSpPr>
        <p:spPr/>
        <p:txBody>
          <a:bodyPr/>
          <a:lstStyle/>
          <a:p>
            <a:fld id="{6943250A-62B1-4DCF-96B0-E24CE75458B3}" type="slidenum">
              <a:rPr lang="LID4096" smtClean="0"/>
              <a:t>‹#›</a:t>
            </a:fld>
            <a:endParaRPr lang="LID4096"/>
          </a:p>
        </p:txBody>
      </p:sp>
    </p:spTree>
    <p:extLst>
      <p:ext uri="{BB962C8B-B14F-4D97-AF65-F5344CB8AC3E}">
        <p14:creationId xmlns:p14="http://schemas.microsoft.com/office/powerpoint/2010/main" val="41281132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4B146C-6099-4AED-837F-C0C0380C0A2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LID4096"/>
          </a:p>
        </p:txBody>
      </p:sp>
      <p:sp>
        <p:nvSpPr>
          <p:cNvPr id="3" name="Content Placeholder 2">
            <a:extLst>
              <a:ext uri="{FF2B5EF4-FFF2-40B4-BE49-F238E27FC236}">
                <a16:creationId xmlns:a16="http://schemas.microsoft.com/office/drawing/2014/main" id="{AFCB8EC9-D58F-4CAA-B2C5-E3CF35374D1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LID4096"/>
          </a:p>
        </p:txBody>
      </p:sp>
      <p:sp>
        <p:nvSpPr>
          <p:cNvPr id="4" name="Text Placeholder 3">
            <a:extLst>
              <a:ext uri="{FF2B5EF4-FFF2-40B4-BE49-F238E27FC236}">
                <a16:creationId xmlns:a16="http://schemas.microsoft.com/office/drawing/2014/main" id="{66CDE554-580C-4E98-B6AE-60E7530AE4E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D0A2D03C-060E-4FED-8904-53C062250585}"/>
              </a:ext>
            </a:extLst>
          </p:cNvPr>
          <p:cNvSpPr>
            <a:spLocks noGrp="1"/>
          </p:cNvSpPr>
          <p:nvPr>
            <p:ph type="dt" sz="half" idx="10"/>
          </p:nvPr>
        </p:nvSpPr>
        <p:spPr/>
        <p:txBody>
          <a:bodyPr/>
          <a:lstStyle/>
          <a:p>
            <a:fld id="{39DB1538-153B-4B31-98DB-371EC8FEAE81}" type="datetime1">
              <a:rPr lang="LID4096" smtClean="0"/>
              <a:t>04/19/2019</a:t>
            </a:fld>
            <a:endParaRPr lang="LID4096"/>
          </a:p>
        </p:txBody>
      </p:sp>
      <p:sp>
        <p:nvSpPr>
          <p:cNvPr id="6" name="Footer Placeholder 5">
            <a:extLst>
              <a:ext uri="{FF2B5EF4-FFF2-40B4-BE49-F238E27FC236}">
                <a16:creationId xmlns:a16="http://schemas.microsoft.com/office/drawing/2014/main" id="{85F5858F-A79A-485E-954E-65469EE2B9D8}"/>
              </a:ext>
            </a:extLst>
          </p:cNvPr>
          <p:cNvSpPr>
            <a:spLocks noGrp="1"/>
          </p:cNvSpPr>
          <p:nvPr>
            <p:ph type="ftr" sz="quarter" idx="11"/>
          </p:nvPr>
        </p:nvSpPr>
        <p:spPr/>
        <p:txBody>
          <a:bodyPr/>
          <a:lstStyle/>
          <a:p>
            <a:endParaRPr lang="LID4096"/>
          </a:p>
        </p:txBody>
      </p:sp>
      <p:sp>
        <p:nvSpPr>
          <p:cNvPr id="7" name="Slide Number Placeholder 6">
            <a:extLst>
              <a:ext uri="{FF2B5EF4-FFF2-40B4-BE49-F238E27FC236}">
                <a16:creationId xmlns:a16="http://schemas.microsoft.com/office/drawing/2014/main" id="{CE585C5F-637E-4DE0-9568-823C7E1CB620}"/>
              </a:ext>
            </a:extLst>
          </p:cNvPr>
          <p:cNvSpPr>
            <a:spLocks noGrp="1"/>
          </p:cNvSpPr>
          <p:nvPr>
            <p:ph type="sldNum" sz="quarter" idx="12"/>
          </p:nvPr>
        </p:nvSpPr>
        <p:spPr/>
        <p:txBody>
          <a:bodyPr/>
          <a:lstStyle/>
          <a:p>
            <a:fld id="{6943250A-62B1-4DCF-96B0-E24CE75458B3}" type="slidenum">
              <a:rPr lang="LID4096" smtClean="0"/>
              <a:t>‹#›</a:t>
            </a:fld>
            <a:endParaRPr lang="LID4096"/>
          </a:p>
        </p:txBody>
      </p:sp>
    </p:spTree>
    <p:extLst>
      <p:ext uri="{BB962C8B-B14F-4D97-AF65-F5344CB8AC3E}">
        <p14:creationId xmlns:p14="http://schemas.microsoft.com/office/powerpoint/2010/main" val="33854585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728307-22C8-4E47-9B3B-7E523A38218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LID4096"/>
          </a:p>
        </p:txBody>
      </p:sp>
      <p:sp>
        <p:nvSpPr>
          <p:cNvPr id="3" name="Picture Placeholder 2">
            <a:extLst>
              <a:ext uri="{FF2B5EF4-FFF2-40B4-BE49-F238E27FC236}">
                <a16:creationId xmlns:a16="http://schemas.microsoft.com/office/drawing/2014/main" id="{44A63B81-E695-4E0D-8AFA-8DF75E4FE18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LID4096"/>
          </a:p>
        </p:txBody>
      </p:sp>
      <p:sp>
        <p:nvSpPr>
          <p:cNvPr id="4" name="Text Placeholder 3">
            <a:extLst>
              <a:ext uri="{FF2B5EF4-FFF2-40B4-BE49-F238E27FC236}">
                <a16:creationId xmlns:a16="http://schemas.microsoft.com/office/drawing/2014/main" id="{32FAEE40-CAB9-4D18-A22D-6617BD32F66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8510EC8C-4265-488A-AA17-859FA819B83F}"/>
              </a:ext>
            </a:extLst>
          </p:cNvPr>
          <p:cNvSpPr>
            <a:spLocks noGrp="1"/>
          </p:cNvSpPr>
          <p:nvPr>
            <p:ph type="dt" sz="half" idx="10"/>
          </p:nvPr>
        </p:nvSpPr>
        <p:spPr/>
        <p:txBody>
          <a:bodyPr/>
          <a:lstStyle/>
          <a:p>
            <a:fld id="{5F81ED50-4583-44BE-AE6A-473A03ACE602}" type="datetime1">
              <a:rPr lang="LID4096" smtClean="0"/>
              <a:t>04/19/2019</a:t>
            </a:fld>
            <a:endParaRPr lang="LID4096"/>
          </a:p>
        </p:txBody>
      </p:sp>
      <p:sp>
        <p:nvSpPr>
          <p:cNvPr id="6" name="Footer Placeholder 5">
            <a:extLst>
              <a:ext uri="{FF2B5EF4-FFF2-40B4-BE49-F238E27FC236}">
                <a16:creationId xmlns:a16="http://schemas.microsoft.com/office/drawing/2014/main" id="{A864822C-AA9F-4163-AEEE-3C1255962A67}"/>
              </a:ext>
            </a:extLst>
          </p:cNvPr>
          <p:cNvSpPr>
            <a:spLocks noGrp="1"/>
          </p:cNvSpPr>
          <p:nvPr>
            <p:ph type="ftr" sz="quarter" idx="11"/>
          </p:nvPr>
        </p:nvSpPr>
        <p:spPr/>
        <p:txBody>
          <a:bodyPr/>
          <a:lstStyle/>
          <a:p>
            <a:endParaRPr lang="LID4096"/>
          </a:p>
        </p:txBody>
      </p:sp>
      <p:sp>
        <p:nvSpPr>
          <p:cNvPr id="7" name="Slide Number Placeholder 6">
            <a:extLst>
              <a:ext uri="{FF2B5EF4-FFF2-40B4-BE49-F238E27FC236}">
                <a16:creationId xmlns:a16="http://schemas.microsoft.com/office/drawing/2014/main" id="{8DBF1D8C-A839-4789-AF83-2C505C1B7228}"/>
              </a:ext>
            </a:extLst>
          </p:cNvPr>
          <p:cNvSpPr>
            <a:spLocks noGrp="1"/>
          </p:cNvSpPr>
          <p:nvPr>
            <p:ph type="sldNum" sz="quarter" idx="12"/>
          </p:nvPr>
        </p:nvSpPr>
        <p:spPr/>
        <p:txBody>
          <a:bodyPr/>
          <a:lstStyle/>
          <a:p>
            <a:fld id="{6943250A-62B1-4DCF-96B0-E24CE75458B3}" type="slidenum">
              <a:rPr lang="LID4096" smtClean="0"/>
              <a:t>‹#›</a:t>
            </a:fld>
            <a:endParaRPr lang="LID4096"/>
          </a:p>
        </p:txBody>
      </p:sp>
    </p:spTree>
    <p:extLst>
      <p:ext uri="{BB962C8B-B14F-4D97-AF65-F5344CB8AC3E}">
        <p14:creationId xmlns:p14="http://schemas.microsoft.com/office/powerpoint/2010/main" val="36478452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6AAC192-A1CE-4C1F-B903-7C5D61DE511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LID4096"/>
          </a:p>
        </p:txBody>
      </p:sp>
      <p:sp>
        <p:nvSpPr>
          <p:cNvPr id="3" name="Text Placeholder 2">
            <a:extLst>
              <a:ext uri="{FF2B5EF4-FFF2-40B4-BE49-F238E27FC236}">
                <a16:creationId xmlns:a16="http://schemas.microsoft.com/office/drawing/2014/main" id="{99CDAC91-FE79-471F-B96F-2A0E0E93F51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LID4096"/>
          </a:p>
        </p:txBody>
      </p:sp>
      <p:sp>
        <p:nvSpPr>
          <p:cNvPr id="4" name="Date Placeholder 3">
            <a:extLst>
              <a:ext uri="{FF2B5EF4-FFF2-40B4-BE49-F238E27FC236}">
                <a16:creationId xmlns:a16="http://schemas.microsoft.com/office/drawing/2014/main" id="{6306A730-DFC7-4873-ACEF-25355E31034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6F23A1B-CBDD-4B04-8327-1725C41C8C3E}" type="datetime1">
              <a:rPr lang="LID4096" smtClean="0"/>
              <a:t>04/19/2019</a:t>
            </a:fld>
            <a:endParaRPr lang="LID4096"/>
          </a:p>
        </p:txBody>
      </p:sp>
      <p:sp>
        <p:nvSpPr>
          <p:cNvPr id="5" name="Footer Placeholder 4">
            <a:extLst>
              <a:ext uri="{FF2B5EF4-FFF2-40B4-BE49-F238E27FC236}">
                <a16:creationId xmlns:a16="http://schemas.microsoft.com/office/drawing/2014/main" id="{7DE2A6B7-7907-4910-A019-9576426D00F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LID4096"/>
          </a:p>
        </p:txBody>
      </p:sp>
      <p:sp>
        <p:nvSpPr>
          <p:cNvPr id="6" name="Slide Number Placeholder 5">
            <a:extLst>
              <a:ext uri="{FF2B5EF4-FFF2-40B4-BE49-F238E27FC236}">
                <a16:creationId xmlns:a16="http://schemas.microsoft.com/office/drawing/2014/main" id="{6386DC1F-26DD-49D2-A00C-498E9514154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943250A-62B1-4DCF-96B0-E24CE75458B3}" type="slidenum">
              <a:rPr lang="LID4096" smtClean="0"/>
              <a:t>‹#›</a:t>
            </a:fld>
            <a:endParaRPr lang="LID4096"/>
          </a:p>
        </p:txBody>
      </p:sp>
    </p:spTree>
    <p:extLst>
      <p:ext uri="{BB962C8B-B14F-4D97-AF65-F5344CB8AC3E}">
        <p14:creationId xmlns:p14="http://schemas.microsoft.com/office/powerpoint/2010/main" val="327636350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LID4096"/>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mailto:ftp@forestplatform.org"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hyperlink" Target="http://new-www.forestplatform.org/#!/pages/179" TargetMode="External"/><Relationship Id="rId7"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hyperlink" Target="http://new-www.forestplatform.org/#!/pages/6" TargetMode="External"/><Relationship Id="rId5" Type="http://schemas.openxmlformats.org/officeDocument/2006/relationships/hyperlink" Target="http://new-www.forestplatform.org/#!/pages/1" TargetMode="External"/><Relationship Id="rId4" Type="http://schemas.openxmlformats.org/officeDocument/2006/relationships/hyperlink" Target="http://new-www.forestplatform.org/#!/pages/46" TargetMode="Externa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mailto:ftp@forestplatform.org"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www.forestplatform.org/"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52AA86-070C-47C5-A503-9D29C357FEE9}"/>
              </a:ext>
            </a:extLst>
          </p:cNvPr>
          <p:cNvSpPr>
            <a:spLocks noGrp="1"/>
          </p:cNvSpPr>
          <p:nvPr>
            <p:ph type="ctrTitle"/>
          </p:nvPr>
        </p:nvSpPr>
        <p:spPr>
          <a:xfrm>
            <a:off x="1524000" y="1122362"/>
            <a:ext cx="9144000" cy="2738437"/>
          </a:xfrm>
        </p:spPr>
        <p:txBody>
          <a:bodyPr>
            <a:noAutofit/>
          </a:bodyPr>
          <a:lstStyle/>
          <a:p>
            <a:r>
              <a:rPr lang="en-GB" sz="3600" dirty="0"/>
              <a:t>Instructions for the </a:t>
            </a:r>
            <a:br>
              <a:rPr lang="en-GB" sz="4400" dirty="0"/>
            </a:br>
            <a:r>
              <a:rPr lang="en-GB" sz="4400" dirty="0"/>
              <a:t>2</a:t>
            </a:r>
            <a:r>
              <a:rPr lang="en-GB" sz="4400" baseline="30000" dirty="0"/>
              <a:t>nd</a:t>
            </a:r>
            <a:r>
              <a:rPr lang="en-GB" sz="4400" dirty="0"/>
              <a:t> stakeholder consultation on the </a:t>
            </a:r>
            <a:br>
              <a:rPr lang="en-GB" sz="3600" dirty="0"/>
            </a:br>
            <a:r>
              <a:rPr lang="en-GB" sz="3200" dirty="0"/>
              <a:t>European Strategic Research &amp; Innovation Agenda of the Forest-based Sector 2030 </a:t>
            </a:r>
            <a:br>
              <a:rPr lang="en-GB" sz="3200" dirty="0"/>
            </a:br>
            <a:r>
              <a:rPr lang="en-GB" sz="3200" dirty="0"/>
              <a:t>(SRA 2030)</a:t>
            </a:r>
            <a:endParaRPr lang="LID4096" sz="4400" dirty="0"/>
          </a:p>
        </p:txBody>
      </p:sp>
      <p:sp>
        <p:nvSpPr>
          <p:cNvPr id="3" name="Subtitle 2">
            <a:extLst>
              <a:ext uri="{FF2B5EF4-FFF2-40B4-BE49-F238E27FC236}">
                <a16:creationId xmlns:a16="http://schemas.microsoft.com/office/drawing/2014/main" id="{54750A83-8B9F-4B9E-A22C-FF7DF16189C3}"/>
              </a:ext>
            </a:extLst>
          </p:cNvPr>
          <p:cNvSpPr>
            <a:spLocks noGrp="1"/>
          </p:cNvSpPr>
          <p:nvPr>
            <p:ph type="subTitle" idx="1"/>
          </p:nvPr>
        </p:nvSpPr>
        <p:spPr>
          <a:xfrm>
            <a:off x="1524000" y="4453466"/>
            <a:ext cx="9144000" cy="804333"/>
          </a:xfrm>
        </p:spPr>
        <p:txBody>
          <a:bodyPr/>
          <a:lstStyle/>
          <a:p>
            <a:r>
              <a:rPr lang="en-GB" dirty="0"/>
              <a:t>2019-04-19</a:t>
            </a:r>
            <a:endParaRPr lang="LID4096" dirty="0"/>
          </a:p>
        </p:txBody>
      </p:sp>
      <p:sp>
        <p:nvSpPr>
          <p:cNvPr id="4" name="Slide Number Placeholder 3">
            <a:extLst>
              <a:ext uri="{FF2B5EF4-FFF2-40B4-BE49-F238E27FC236}">
                <a16:creationId xmlns:a16="http://schemas.microsoft.com/office/drawing/2014/main" id="{915DACB3-5001-4FD9-9CF6-3D6030275485}"/>
              </a:ext>
            </a:extLst>
          </p:cNvPr>
          <p:cNvSpPr>
            <a:spLocks noGrp="1"/>
          </p:cNvSpPr>
          <p:nvPr>
            <p:ph type="sldNum" sz="quarter" idx="12"/>
          </p:nvPr>
        </p:nvSpPr>
        <p:spPr/>
        <p:txBody>
          <a:bodyPr/>
          <a:lstStyle/>
          <a:p>
            <a:fld id="{6943250A-62B1-4DCF-96B0-E24CE75458B3}" type="slidenum">
              <a:rPr lang="LID4096" smtClean="0"/>
              <a:t>1</a:t>
            </a:fld>
            <a:endParaRPr lang="LID4096"/>
          </a:p>
        </p:txBody>
      </p:sp>
      <p:pic>
        <p:nvPicPr>
          <p:cNvPr id="5" name="Picture 4">
            <a:extLst>
              <a:ext uri="{FF2B5EF4-FFF2-40B4-BE49-F238E27FC236}">
                <a16:creationId xmlns:a16="http://schemas.microsoft.com/office/drawing/2014/main" id="{23BFA26C-168F-4B42-8402-3C95FD9135C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45458" y="5700234"/>
            <a:ext cx="2283417" cy="838678"/>
          </a:xfrm>
          <a:prstGeom prst="rect">
            <a:avLst/>
          </a:prstGeom>
        </p:spPr>
      </p:pic>
    </p:spTree>
    <p:extLst>
      <p:ext uri="{BB962C8B-B14F-4D97-AF65-F5344CB8AC3E}">
        <p14:creationId xmlns:p14="http://schemas.microsoft.com/office/powerpoint/2010/main" val="36420118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7A7620-C7BD-4872-B174-492515B68C6C}"/>
              </a:ext>
            </a:extLst>
          </p:cNvPr>
          <p:cNvSpPr>
            <a:spLocks noGrp="1"/>
          </p:cNvSpPr>
          <p:nvPr>
            <p:ph type="title"/>
          </p:nvPr>
        </p:nvSpPr>
        <p:spPr>
          <a:xfrm>
            <a:off x="570578" y="136525"/>
            <a:ext cx="10515600" cy="1325563"/>
          </a:xfrm>
        </p:spPr>
        <p:txBody>
          <a:bodyPr>
            <a:normAutofit/>
          </a:bodyPr>
          <a:lstStyle/>
          <a:p>
            <a:r>
              <a:rPr lang="sv-SE" sz="3600" dirty="0">
                <a:solidFill>
                  <a:srgbClr val="009999"/>
                </a:solidFill>
              </a:rPr>
              <a:t>Contents</a:t>
            </a:r>
            <a:endParaRPr lang="en-GB" sz="3600" dirty="0">
              <a:solidFill>
                <a:srgbClr val="009999"/>
              </a:solidFill>
            </a:endParaRPr>
          </a:p>
        </p:txBody>
      </p:sp>
      <p:sp>
        <p:nvSpPr>
          <p:cNvPr id="3" name="Content Placeholder 2">
            <a:extLst>
              <a:ext uri="{FF2B5EF4-FFF2-40B4-BE49-F238E27FC236}">
                <a16:creationId xmlns:a16="http://schemas.microsoft.com/office/drawing/2014/main" id="{57B809EC-15E4-406D-8919-D9F8EDF376BA}"/>
              </a:ext>
            </a:extLst>
          </p:cNvPr>
          <p:cNvSpPr>
            <a:spLocks noGrp="1"/>
          </p:cNvSpPr>
          <p:nvPr>
            <p:ph idx="1"/>
          </p:nvPr>
        </p:nvSpPr>
        <p:spPr>
          <a:xfrm>
            <a:off x="838200" y="1450370"/>
            <a:ext cx="10515600" cy="4987682"/>
          </a:xfrm>
        </p:spPr>
        <p:txBody>
          <a:bodyPr>
            <a:normAutofit/>
          </a:bodyPr>
          <a:lstStyle/>
          <a:p>
            <a:pPr marL="514350" indent="-514350">
              <a:lnSpc>
                <a:spcPct val="100000"/>
              </a:lnSpc>
              <a:spcAft>
                <a:spcPts val="600"/>
              </a:spcAft>
              <a:buFont typeface="+mj-lt"/>
              <a:buAutoNum type="arabicPeriod"/>
            </a:pPr>
            <a:r>
              <a:rPr lang="sv-SE" dirty="0"/>
              <a:t>Quick </a:t>
            </a:r>
            <a:r>
              <a:rPr lang="sv-SE" dirty="0" err="1"/>
              <a:t>facts</a:t>
            </a:r>
            <a:endParaRPr lang="sv-SE" dirty="0"/>
          </a:p>
          <a:p>
            <a:pPr marL="514350" indent="-514350">
              <a:lnSpc>
                <a:spcPct val="100000"/>
              </a:lnSpc>
              <a:spcAft>
                <a:spcPts val="600"/>
              </a:spcAft>
              <a:buAutoNum type="arabicPeriod" startAt="2"/>
            </a:pPr>
            <a:r>
              <a:rPr lang="en-GB" dirty="0"/>
              <a:t>Why we are making a new SRA as a roadmap to the future</a:t>
            </a:r>
          </a:p>
          <a:p>
            <a:pPr marL="514350" indent="-514350">
              <a:lnSpc>
                <a:spcPct val="100000"/>
              </a:lnSpc>
              <a:spcAft>
                <a:spcPts val="600"/>
              </a:spcAft>
              <a:buAutoNum type="arabicPeriod" startAt="2"/>
            </a:pPr>
            <a:r>
              <a:rPr lang="sv-SE" dirty="0"/>
              <a:t>Structure of the new SRA (Vision Targets – Challenges – Activities)</a:t>
            </a:r>
          </a:p>
          <a:p>
            <a:pPr marL="514350" indent="-514350">
              <a:lnSpc>
                <a:spcPct val="100000"/>
              </a:lnSpc>
              <a:spcAft>
                <a:spcPts val="600"/>
              </a:spcAft>
              <a:buAutoNum type="arabicPeriod" startAt="2"/>
            </a:pPr>
            <a:r>
              <a:rPr lang="en-GB" dirty="0"/>
              <a:t>Questions we want to have answered</a:t>
            </a:r>
          </a:p>
          <a:p>
            <a:pPr marL="514350" indent="-514350">
              <a:lnSpc>
                <a:spcPct val="100000"/>
              </a:lnSpc>
              <a:spcAft>
                <a:spcPts val="600"/>
              </a:spcAft>
              <a:buAutoNum type="arabicPeriod" startAt="2"/>
            </a:pPr>
            <a:r>
              <a:rPr lang="en-GB" dirty="0"/>
              <a:t>Where to find the background documents</a:t>
            </a:r>
          </a:p>
          <a:p>
            <a:pPr marL="514350" indent="-514350">
              <a:lnSpc>
                <a:spcPct val="100000"/>
              </a:lnSpc>
              <a:spcAft>
                <a:spcPts val="600"/>
              </a:spcAft>
              <a:buAutoNum type="arabicPeriod" startAt="2"/>
            </a:pPr>
            <a:r>
              <a:rPr lang="sv-SE" dirty="0"/>
              <a:t>Final note: </a:t>
            </a:r>
            <a:r>
              <a:rPr lang="en-US" dirty="0"/>
              <a:t>This is an open consultation</a:t>
            </a:r>
            <a:endParaRPr lang="sv-SE" dirty="0"/>
          </a:p>
          <a:p>
            <a:endParaRPr lang="en-GB" dirty="0"/>
          </a:p>
        </p:txBody>
      </p:sp>
      <p:sp>
        <p:nvSpPr>
          <p:cNvPr id="4" name="Slide Number Placeholder 3">
            <a:extLst>
              <a:ext uri="{FF2B5EF4-FFF2-40B4-BE49-F238E27FC236}">
                <a16:creationId xmlns:a16="http://schemas.microsoft.com/office/drawing/2014/main" id="{BCFB0290-7109-4A93-B6BE-00485064EA88}"/>
              </a:ext>
            </a:extLst>
          </p:cNvPr>
          <p:cNvSpPr>
            <a:spLocks noGrp="1"/>
          </p:cNvSpPr>
          <p:nvPr>
            <p:ph type="sldNum" sz="quarter" idx="12"/>
          </p:nvPr>
        </p:nvSpPr>
        <p:spPr/>
        <p:txBody>
          <a:bodyPr/>
          <a:lstStyle/>
          <a:p>
            <a:fld id="{6943250A-62B1-4DCF-96B0-E24CE75458B3}" type="slidenum">
              <a:rPr lang="LID4096" smtClean="0"/>
              <a:t>2</a:t>
            </a:fld>
            <a:endParaRPr lang="LID4096"/>
          </a:p>
        </p:txBody>
      </p:sp>
      <p:pic>
        <p:nvPicPr>
          <p:cNvPr id="5" name="Picture 4">
            <a:extLst>
              <a:ext uri="{FF2B5EF4-FFF2-40B4-BE49-F238E27FC236}">
                <a16:creationId xmlns:a16="http://schemas.microsoft.com/office/drawing/2014/main" id="{50DD95E5-2F03-472A-BE17-D4133CF9639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4983" y="5741086"/>
            <a:ext cx="2283417" cy="838678"/>
          </a:xfrm>
          <a:prstGeom prst="rect">
            <a:avLst/>
          </a:prstGeom>
        </p:spPr>
      </p:pic>
    </p:spTree>
    <p:extLst>
      <p:ext uri="{BB962C8B-B14F-4D97-AF65-F5344CB8AC3E}">
        <p14:creationId xmlns:p14="http://schemas.microsoft.com/office/powerpoint/2010/main" val="28765422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672FAB-0D13-42BF-8BE0-7A49976D8841}"/>
              </a:ext>
            </a:extLst>
          </p:cNvPr>
          <p:cNvSpPr>
            <a:spLocks noGrp="1"/>
          </p:cNvSpPr>
          <p:nvPr>
            <p:ph type="title"/>
          </p:nvPr>
        </p:nvSpPr>
        <p:spPr>
          <a:xfrm>
            <a:off x="270387" y="170425"/>
            <a:ext cx="10515600" cy="1021223"/>
          </a:xfrm>
        </p:spPr>
        <p:txBody>
          <a:bodyPr>
            <a:normAutofit/>
          </a:bodyPr>
          <a:lstStyle/>
          <a:p>
            <a:r>
              <a:rPr lang="sv-SE" sz="3600" dirty="0">
                <a:solidFill>
                  <a:srgbClr val="009999"/>
                </a:solidFill>
              </a:rPr>
              <a:t>1. Quick </a:t>
            </a:r>
            <a:r>
              <a:rPr lang="sv-SE" sz="3600" dirty="0" err="1">
                <a:solidFill>
                  <a:srgbClr val="009999"/>
                </a:solidFill>
              </a:rPr>
              <a:t>facts</a:t>
            </a:r>
            <a:endParaRPr lang="en-GB" sz="3600" dirty="0">
              <a:solidFill>
                <a:srgbClr val="009999"/>
              </a:solidFill>
            </a:endParaRPr>
          </a:p>
        </p:txBody>
      </p:sp>
      <p:sp>
        <p:nvSpPr>
          <p:cNvPr id="3" name="Content Placeholder 2">
            <a:extLst>
              <a:ext uri="{FF2B5EF4-FFF2-40B4-BE49-F238E27FC236}">
                <a16:creationId xmlns:a16="http://schemas.microsoft.com/office/drawing/2014/main" id="{AD92BE0F-7EF7-4517-B1C4-DF84400E0834}"/>
              </a:ext>
            </a:extLst>
          </p:cNvPr>
          <p:cNvSpPr>
            <a:spLocks noGrp="1"/>
          </p:cNvSpPr>
          <p:nvPr>
            <p:ph idx="1"/>
          </p:nvPr>
        </p:nvSpPr>
        <p:spPr>
          <a:xfrm>
            <a:off x="838200" y="1191648"/>
            <a:ext cx="10515600" cy="4985315"/>
          </a:xfrm>
        </p:spPr>
        <p:txBody>
          <a:bodyPr>
            <a:normAutofit lnSpcReduction="10000"/>
          </a:bodyPr>
          <a:lstStyle/>
          <a:p>
            <a:pPr>
              <a:lnSpc>
                <a:spcPct val="100000"/>
              </a:lnSpc>
              <a:spcAft>
                <a:spcPts val="600"/>
              </a:spcAft>
              <a:buFont typeface="Wingdings" panose="05000000000000000000" pitchFamily="2" charset="2"/>
              <a:buChar char="ü"/>
            </a:pPr>
            <a:r>
              <a:rPr lang="sv-SE" sz="2400" dirty="0"/>
              <a:t>The </a:t>
            </a:r>
            <a:r>
              <a:rPr lang="sv-SE" sz="2400" dirty="0" err="1"/>
              <a:t>finished</a:t>
            </a:r>
            <a:r>
              <a:rPr lang="sv-SE" sz="2400" dirty="0"/>
              <a:t> FTP SRA </a:t>
            </a:r>
            <a:r>
              <a:rPr lang="sv-SE" sz="2400" dirty="0" err="1"/>
              <a:t>will</a:t>
            </a:r>
            <a:r>
              <a:rPr lang="sv-SE" sz="2400" dirty="0"/>
              <a:t> </a:t>
            </a:r>
            <a:r>
              <a:rPr lang="sv-SE" sz="2400" dirty="0" err="1"/>
              <a:t>describe</a:t>
            </a:r>
            <a:r>
              <a:rPr lang="sv-SE" sz="2400" dirty="0"/>
              <a:t> the research and innovation </a:t>
            </a:r>
            <a:r>
              <a:rPr lang="sv-SE" sz="2400" dirty="0" err="1"/>
              <a:t>needed</a:t>
            </a:r>
            <a:r>
              <a:rPr lang="sv-SE" sz="2400" dirty="0"/>
              <a:t> to </a:t>
            </a:r>
            <a:r>
              <a:rPr lang="sv-SE" sz="2400" dirty="0" err="1"/>
              <a:t>accomplish</a:t>
            </a:r>
            <a:r>
              <a:rPr lang="sv-SE" sz="2400" dirty="0"/>
              <a:t> the 10 Vision Targets in the FTP Vision 2040</a:t>
            </a:r>
          </a:p>
          <a:p>
            <a:pPr>
              <a:lnSpc>
                <a:spcPct val="100000"/>
              </a:lnSpc>
              <a:spcAft>
                <a:spcPts val="600"/>
              </a:spcAft>
              <a:buFont typeface="Wingdings" panose="05000000000000000000" pitchFamily="2" charset="2"/>
              <a:buChar char="ü"/>
            </a:pPr>
            <a:r>
              <a:rPr lang="sv-SE" sz="2400" dirty="0" err="1"/>
              <a:t>This</a:t>
            </a:r>
            <a:r>
              <a:rPr lang="sv-SE" sz="2400" dirty="0"/>
              <a:t> </a:t>
            </a:r>
            <a:r>
              <a:rPr lang="sv-SE" sz="2400" dirty="0" err="1"/>
              <a:t>consultation</a:t>
            </a:r>
            <a:r>
              <a:rPr lang="sv-SE" sz="2400" dirty="0"/>
              <a:t> </a:t>
            </a:r>
            <a:r>
              <a:rPr lang="sv-SE" sz="2400" dirty="0" err="1"/>
              <a:t>targets</a:t>
            </a:r>
            <a:r>
              <a:rPr lang="sv-SE" sz="2400" dirty="0"/>
              <a:t> </a:t>
            </a:r>
            <a:r>
              <a:rPr lang="sv-SE" sz="2400" dirty="0" err="1"/>
              <a:t>primarily</a:t>
            </a:r>
            <a:r>
              <a:rPr lang="sv-SE" sz="2400" dirty="0"/>
              <a:t> </a:t>
            </a:r>
            <a:r>
              <a:rPr lang="en-GB" sz="2400" dirty="0"/>
              <a:t>FTP National Support Groups (NSGs), FTP shareholders (CEPI, CEI-Bois, CEPF, EUSTAFOR) and Research Umbrella Organisations (EFI, </a:t>
            </a:r>
            <a:r>
              <a:rPr lang="en-GB" sz="2400" dirty="0" err="1"/>
              <a:t>InnovaWood</a:t>
            </a:r>
            <a:r>
              <a:rPr lang="en-GB" sz="2400" dirty="0"/>
              <a:t>, EFPRO)</a:t>
            </a:r>
            <a:endParaRPr lang="sv-SE" sz="2400" dirty="0"/>
          </a:p>
          <a:p>
            <a:pPr>
              <a:lnSpc>
                <a:spcPct val="100000"/>
              </a:lnSpc>
              <a:spcAft>
                <a:spcPts val="600"/>
              </a:spcAft>
              <a:buFont typeface="Wingdings" panose="05000000000000000000" pitchFamily="2" charset="2"/>
              <a:buChar char="ü"/>
            </a:pPr>
            <a:r>
              <a:rPr lang="en-GB" sz="2400" dirty="0"/>
              <a:t>Input should be collected by NSGs, FTP shareholders and RUOs and emailed to a functional mailbox: </a:t>
            </a:r>
            <a:r>
              <a:rPr lang="en-GB" sz="2400" dirty="0">
                <a:hlinkClick r:id="rId2"/>
              </a:rPr>
              <a:t>ftp@forestplatform.org</a:t>
            </a:r>
            <a:r>
              <a:rPr lang="en-GB" sz="2400" dirty="0"/>
              <a:t> </a:t>
            </a:r>
          </a:p>
          <a:p>
            <a:pPr>
              <a:lnSpc>
                <a:spcPct val="100000"/>
              </a:lnSpc>
              <a:spcAft>
                <a:spcPts val="600"/>
              </a:spcAft>
              <a:buFont typeface="Wingdings" panose="05000000000000000000" pitchFamily="2" charset="2"/>
              <a:buChar char="ü"/>
            </a:pPr>
            <a:r>
              <a:rPr lang="en-GB" sz="2400" dirty="0"/>
              <a:t>In case you are not involved in any of the NSGs, FTP shareholders or RUOs, you may submit your input as an individual stakeholder to the same functional mailbox</a:t>
            </a:r>
          </a:p>
          <a:p>
            <a:pPr>
              <a:lnSpc>
                <a:spcPct val="100000"/>
              </a:lnSpc>
              <a:spcAft>
                <a:spcPts val="600"/>
              </a:spcAft>
              <a:buFont typeface="Wingdings" panose="05000000000000000000" pitchFamily="2" charset="2"/>
              <a:buChar char="ü"/>
            </a:pPr>
            <a:r>
              <a:rPr lang="sv-SE" sz="2400" dirty="0"/>
              <a:t>Submission deadline is Tuesday, 21 May 2019, 15.00h CET</a:t>
            </a:r>
          </a:p>
          <a:p>
            <a:pPr>
              <a:buFont typeface="Wingdings" panose="05000000000000000000" pitchFamily="2" charset="2"/>
              <a:buChar char="ü"/>
            </a:pPr>
            <a:endParaRPr lang="sv-SE" dirty="0"/>
          </a:p>
          <a:p>
            <a:endParaRPr lang="sv-SE" dirty="0"/>
          </a:p>
          <a:p>
            <a:endParaRPr lang="sv-SE" dirty="0"/>
          </a:p>
          <a:p>
            <a:endParaRPr lang="en-GB" dirty="0"/>
          </a:p>
        </p:txBody>
      </p:sp>
      <p:sp>
        <p:nvSpPr>
          <p:cNvPr id="4" name="Slide Number Placeholder 3">
            <a:extLst>
              <a:ext uri="{FF2B5EF4-FFF2-40B4-BE49-F238E27FC236}">
                <a16:creationId xmlns:a16="http://schemas.microsoft.com/office/drawing/2014/main" id="{CBDDD554-FDE1-4846-AEFB-4522933021E7}"/>
              </a:ext>
            </a:extLst>
          </p:cNvPr>
          <p:cNvSpPr>
            <a:spLocks noGrp="1"/>
          </p:cNvSpPr>
          <p:nvPr>
            <p:ph type="sldNum" sz="quarter" idx="12"/>
          </p:nvPr>
        </p:nvSpPr>
        <p:spPr/>
        <p:txBody>
          <a:bodyPr/>
          <a:lstStyle/>
          <a:p>
            <a:fld id="{6943250A-62B1-4DCF-96B0-E24CE75458B3}" type="slidenum">
              <a:rPr lang="LID4096" smtClean="0"/>
              <a:t>3</a:t>
            </a:fld>
            <a:endParaRPr lang="LID4096"/>
          </a:p>
        </p:txBody>
      </p:sp>
      <p:pic>
        <p:nvPicPr>
          <p:cNvPr id="5" name="Picture 4">
            <a:extLst>
              <a:ext uri="{FF2B5EF4-FFF2-40B4-BE49-F238E27FC236}">
                <a16:creationId xmlns:a16="http://schemas.microsoft.com/office/drawing/2014/main" id="{1CA7291E-F759-4D8F-A990-7E466002D28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7358" y="5847318"/>
            <a:ext cx="2283417" cy="838678"/>
          </a:xfrm>
          <a:prstGeom prst="rect">
            <a:avLst/>
          </a:prstGeom>
        </p:spPr>
      </p:pic>
    </p:spTree>
    <p:extLst>
      <p:ext uri="{BB962C8B-B14F-4D97-AF65-F5344CB8AC3E}">
        <p14:creationId xmlns:p14="http://schemas.microsoft.com/office/powerpoint/2010/main" val="31858975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2AF7B0-5CFB-4E2D-9DC5-383F7FFEF33F}"/>
              </a:ext>
            </a:extLst>
          </p:cNvPr>
          <p:cNvSpPr>
            <a:spLocks noGrp="1"/>
          </p:cNvSpPr>
          <p:nvPr>
            <p:ph type="title"/>
          </p:nvPr>
        </p:nvSpPr>
        <p:spPr>
          <a:xfrm>
            <a:off x="411419" y="555625"/>
            <a:ext cx="10515600" cy="1580903"/>
          </a:xfrm>
        </p:spPr>
        <p:txBody>
          <a:bodyPr>
            <a:normAutofit/>
          </a:bodyPr>
          <a:lstStyle/>
          <a:p>
            <a:r>
              <a:rPr lang="sv-SE" sz="3200" dirty="0">
                <a:solidFill>
                  <a:srgbClr val="009999"/>
                </a:solidFill>
              </a:rPr>
              <a:t>3. Why we are making a new SRA</a:t>
            </a:r>
            <a:r>
              <a:rPr lang="en-GB" sz="3200" dirty="0">
                <a:solidFill>
                  <a:srgbClr val="009999"/>
                </a:solidFill>
              </a:rPr>
              <a:t> as a roadmap to the future</a:t>
            </a:r>
            <a:br>
              <a:rPr lang="sv-SE" sz="3200" dirty="0">
                <a:solidFill>
                  <a:srgbClr val="009999"/>
                </a:solidFill>
              </a:rPr>
            </a:br>
            <a:br>
              <a:rPr lang="sv-SE" sz="3200" dirty="0">
                <a:solidFill>
                  <a:srgbClr val="009999"/>
                </a:solidFill>
              </a:rPr>
            </a:br>
            <a:r>
              <a:rPr lang="sv-SE" sz="3200" dirty="0">
                <a:solidFill>
                  <a:srgbClr val="009999"/>
                </a:solidFill>
              </a:rPr>
              <a:t>The new </a:t>
            </a:r>
            <a:r>
              <a:rPr lang="sv-SE" sz="3200" dirty="0" err="1">
                <a:solidFill>
                  <a:srgbClr val="009999"/>
                </a:solidFill>
              </a:rPr>
              <a:t>Strategic</a:t>
            </a:r>
            <a:r>
              <a:rPr lang="sv-SE" sz="3200" dirty="0">
                <a:solidFill>
                  <a:srgbClr val="009999"/>
                </a:solidFill>
              </a:rPr>
              <a:t> Research &amp; Innovation Agenda</a:t>
            </a:r>
            <a:endParaRPr lang="en-GB" sz="3200" dirty="0">
              <a:solidFill>
                <a:srgbClr val="009999"/>
              </a:solidFill>
            </a:endParaRPr>
          </a:p>
        </p:txBody>
      </p:sp>
      <p:sp>
        <p:nvSpPr>
          <p:cNvPr id="3" name="Content Placeholder 2">
            <a:extLst>
              <a:ext uri="{FF2B5EF4-FFF2-40B4-BE49-F238E27FC236}">
                <a16:creationId xmlns:a16="http://schemas.microsoft.com/office/drawing/2014/main" id="{90BF79E2-F2F7-480C-A628-24EC49F1FA73}"/>
              </a:ext>
            </a:extLst>
          </p:cNvPr>
          <p:cNvSpPr>
            <a:spLocks noGrp="1"/>
          </p:cNvSpPr>
          <p:nvPr>
            <p:ph idx="1"/>
          </p:nvPr>
        </p:nvSpPr>
        <p:spPr>
          <a:xfrm>
            <a:off x="695325" y="2308171"/>
            <a:ext cx="10515600" cy="4230741"/>
          </a:xfrm>
        </p:spPr>
        <p:txBody>
          <a:bodyPr>
            <a:normAutofit/>
          </a:bodyPr>
          <a:lstStyle/>
          <a:p>
            <a:pPr marL="0" indent="0">
              <a:spcBef>
                <a:spcPts val="0"/>
              </a:spcBef>
              <a:buNone/>
            </a:pPr>
            <a:r>
              <a:rPr lang="en-GB" sz="2400" dirty="0"/>
              <a:t>The FTP Strategic Research and Innovation Agenda (SRA) is the roadmap that will enable﻿ the forest-based sector to achieve Vision 2040 (launched in November 2018) and its 10 Vision Targets </a:t>
            </a:r>
            <a:br>
              <a:rPr lang="en-GB" sz="2400" dirty="0"/>
            </a:br>
            <a:br>
              <a:rPr lang="en-GB" sz="2400" dirty="0"/>
            </a:br>
            <a:r>
              <a:rPr lang="en-GB" sz="2400" dirty="0"/>
              <a:t>The SRA will present the Challenges and research &amp; innovation activities (RIAs) that we need to focus on to achieve the 10 Vision Targets</a:t>
            </a:r>
          </a:p>
          <a:p>
            <a:pPr marL="0" indent="0">
              <a:spcBef>
                <a:spcPts val="0"/>
              </a:spcBef>
              <a:buNone/>
            </a:pPr>
            <a:endParaRPr lang="en-GB" sz="2400" dirty="0"/>
          </a:p>
          <a:p>
            <a:pPr marL="0" indent="0">
              <a:spcBef>
                <a:spcPts val="0"/>
              </a:spcBef>
              <a:buNone/>
            </a:pPr>
            <a:r>
              <a:rPr lang="en-GB" sz="2400" dirty="0"/>
              <a:t>The SRA will also explain the forest-based sector´s priorities for the next EU Framework Programme for Research and Innovation - Horizon Europe - that will provide the EU research budget for the period 2021-2027</a:t>
            </a:r>
            <a:endParaRPr lang="en-GB" sz="2400" b="1" dirty="0"/>
          </a:p>
          <a:p>
            <a:endParaRPr lang="en-GB" dirty="0"/>
          </a:p>
        </p:txBody>
      </p:sp>
      <p:sp>
        <p:nvSpPr>
          <p:cNvPr id="4" name="Slide Number Placeholder 3">
            <a:extLst>
              <a:ext uri="{FF2B5EF4-FFF2-40B4-BE49-F238E27FC236}">
                <a16:creationId xmlns:a16="http://schemas.microsoft.com/office/drawing/2014/main" id="{E274559F-3B8F-455F-87C0-5460744E0DA4}"/>
              </a:ext>
            </a:extLst>
          </p:cNvPr>
          <p:cNvSpPr>
            <a:spLocks noGrp="1"/>
          </p:cNvSpPr>
          <p:nvPr>
            <p:ph type="sldNum" sz="quarter" idx="12"/>
          </p:nvPr>
        </p:nvSpPr>
        <p:spPr/>
        <p:txBody>
          <a:bodyPr/>
          <a:lstStyle/>
          <a:p>
            <a:fld id="{6943250A-62B1-4DCF-96B0-E24CE75458B3}" type="slidenum">
              <a:rPr lang="LID4096" smtClean="0"/>
              <a:t>4</a:t>
            </a:fld>
            <a:endParaRPr lang="LID4096"/>
          </a:p>
        </p:txBody>
      </p:sp>
      <p:pic>
        <p:nvPicPr>
          <p:cNvPr id="5" name="Picture 4">
            <a:extLst>
              <a:ext uri="{FF2B5EF4-FFF2-40B4-BE49-F238E27FC236}">
                <a16:creationId xmlns:a16="http://schemas.microsoft.com/office/drawing/2014/main" id="{FF2F3802-3422-4530-B74D-FEEF9DAAB6E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7833" y="5791516"/>
            <a:ext cx="2283417" cy="838678"/>
          </a:xfrm>
          <a:prstGeom prst="rect">
            <a:avLst/>
          </a:prstGeom>
        </p:spPr>
      </p:pic>
    </p:spTree>
    <p:extLst>
      <p:ext uri="{BB962C8B-B14F-4D97-AF65-F5344CB8AC3E}">
        <p14:creationId xmlns:p14="http://schemas.microsoft.com/office/powerpoint/2010/main" val="9617656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68FC96-7155-4C8D-A8CB-E004F91F3155}"/>
              </a:ext>
            </a:extLst>
          </p:cNvPr>
          <p:cNvSpPr>
            <a:spLocks noGrp="1"/>
          </p:cNvSpPr>
          <p:nvPr>
            <p:ph type="title"/>
          </p:nvPr>
        </p:nvSpPr>
        <p:spPr>
          <a:xfrm>
            <a:off x="290946" y="41564"/>
            <a:ext cx="9296400" cy="1325563"/>
          </a:xfrm>
        </p:spPr>
        <p:txBody>
          <a:bodyPr>
            <a:normAutofit fontScale="90000"/>
          </a:bodyPr>
          <a:lstStyle/>
          <a:p>
            <a:r>
              <a:rPr lang="en-GB" sz="3600" dirty="0">
                <a:solidFill>
                  <a:srgbClr val="009999"/>
                </a:solidFill>
              </a:rPr>
              <a:t>4. </a:t>
            </a:r>
            <a:r>
              <a:rPr lang="sv-SE" sz="3600" dirty="0" err="1">
                <a:solidFill>
                  <a:srgbClr val="009999"/>
                </a:solidFill>
              </a:rPr>
              <a:t>Structure</a:t>
            </a:r>
            <a:r>
              <a:rPr lang="sv-SE" sz="3600" dirty="0">
                <a:solidFill>
                  <a:srgbClr val="009999"/>
                </a:solidFill>
              </a:rPr>
              <a:t> </a:t>
            </a:r>
            <a:r>
              <a:rPr lang="sv-SE" sz="3600" dirty="0" err="1">
                <a:solidFill>
                  <a:srgbClr val="009999"/>
                </a:solidFill>
              </a:rPr>
              <a:t>of</a:t>
            </a:r>
            <a:r>
              <a:rPr lang="sv-SE" sz="3600" dirty="0">
                <a:solidFill>
                  <a:srgbClr val="009999"/>
                </a:solidFill>
              </a:rPr>
              <a:t> the new SRA </a:t>
            </a:r>
            <a:br>
              <a:rPr lang="sv-SE" sz="3600" dirty="0">
                <a:solidFill>
                  <a:srgbClr val="009999"/>
                </a:solidFill>
              </a:rPr>
            </a:br>
            <a:r>
              <a:rPr lang="sv-SE" sz="3600" dirty="0">
                <a:solidFill>
                  <a:srgbClr val="009999"/>
                </a:solidFill>
              </a:rPr>
              <a:t>(Vision Targets – Challenges – </a:t>
            </a:r>
            <a:r>
              <a:rPr lang="sv-SE" sz="3600" dirty="0" err="1">
                <a:solidFill>
                  <a:srgbClr val="009999"/>
                </a:solidFill>
              </a:rPr>
              <a:t>Activities</a:t>
            </a:r>
            <a:r>
              <a:rPr lang="sv-SE" sz="3600" dirty="0">
                <a:solidFill>
                  <a:srgbClr val="009999"/>
                </a:solidFill>
              </a:rPr>
              <a:t>)</a:t>
            </a:r>
            <a:br>
              <a:rPr lang="sv-SE" sz="3600" dirty="0"/>
            </a:br>
            <a:endParaRPr lang="LID4096" sz="3600" dirty="0"/>
          </a:p>
        </p:txBody>
      </p:sp>
      <p:sp>
        <p:nvSpPr>
          <p:cNvPr id="3" name="Content Placeholder 2">
            <a:extLst>
              <a:ext uri="{FF2B5EF4-FFF2-40B4-BE49-F238E27FC236}">
                <a16:creationId xmlns:a16="http://schemas.microsoft.com/office/drawing/2014/main" id="{38FD72EA-81D9-4F46-9A7F-5322393CAB77}"/>
              </a:ext>
            </a:extLst>
          </p:cNvPr>
          <p:cNvSpPr>
            <a:spLocks noGrp="1"/>
          </p:cNvSpPr>
          <p:nvPr>
            <p:ph idx="1"/>
          </p:nvPr>
        </p:nvSpPr>
        <p:spPr>
          <a:xfrm>
            <a:off x="222479" y="1057276"/>
            <a:ext cx="6683121" cy="5057774"/>
          </a:xfrm>
        </p:spPr>
        <p:txBody>
          <a:bodyPr>
            <a:noAutofit/>
          </a:bodyPr>
          <a:lstStyle/>
          <a:p>
            <a:pPr marL="0" indent="0">
              <a:buNone/>
            </a:pPr>
            <a:r>
              <a:rPr lang="en-GB" sz="1600" u="sng" dirty="0">
                <a:solidFill>
                  <a:srgbClr val="009999"/>
                </a:solidFill>
              </a:rPr>
              <a:t>Vision Target level</a:t>
            </a:r>
          </a:p>
          <a:p>
            <a:r>
              <a:rPr lang="en-US" sz="1600" b="1" dirty="0"/>
              <a:t>2. Increased, sustainable wood production and mobilization: “…</a:t>
            </a:r>
            <a:r>
              <a:rPr lang="en-GB" sz="1600" dirty="0"/>
              <a:t>Research, innovation and careful, long-term forest management have increased harvesting possibilities ﻿in Europe by 30 per cent, between now and 2040.”</a:t>
            </a:r>
          </a:p>
          <a:p>
            <a:pPr marL="0" indent="0">
              <a:buNone/>
            </a:pPr>
            <a:r>
              <a:rPr lang="en-GB" sz="1600" u="sng" dirty="0">
                <a:solidFill>
                  <a:srgbClr val="009999"/>
                </a:solidFill>
              </a:rPr>
              <a:t>Challenge level</a:t>
            </a:r>
          </a:p>
          <a:p>
            <a:r>
              <a:rPr lang="en-GB" sz="1600" dirty="0"/>
              <a:t>2A …</a:t>
            </a:r>
          </a:p>
          <a:p>
            <a:r>
              <a:rPr lang="en-US" sz="1600" b="1" dirty="0"/>
              <a:t>2B: Utilizing the digital revolution for precision forestry</a:t>
            </a:r>
            <a:r>
              <a:rPr lang="en-GB" sz="1600" dirty="0"/>
              <a:t>: “New measurement technologies, remote sensing, land-based smart sensors, …. detailed production data from machinery and mobile devices offer … new levels of precision forestry …”</a:t>
            </a:r>
          </a:p>
          <a:p>
            <a:r>
              <a:rPr lang="en-GB" sz="1600" dirty="0"/>
              <a:t>2C …</a:t>
            </a:r>
          </a:p>
          <a:p>
            <a:pPr marL="0" indent="0">
              <a:buNone/>
            </a:pPr>
            <a:r>
              <a:rPr lang="en-GB" sz="1600" u="sng" dirty="0">
                <a:solidFill>
                  <a:srgbClr val="009999"/>
                </a:solidFill>
              </a:rPr>
              <a:t>Research &amp; Innovation Activities </a:t>
            </a:r>
            <a:r>
              <a:rPr lang="en-GB" sz="1600" u="sng" dirty="0">
                <a:solidFill>
                  <a:srgbClr val="FF0000"/>
                </a:solidFill>
              </a:rPr>
              <a:t>(to be included later in SRA v3.0)</a:t>
            </a:r>
          </a:p>
          <a:p>
            <a:r>
              <a:rPr lang="en-GB" sz="1600" b="1" dirty="0"/>
              <a:t>2B1: Explore new space technologies and LIDAR-, IR- and radar data. Use this data together with relevant trade and climate change data.</a:t>
            </a:r>
          </a:p>
          <a:p>
            <a:r>
              <a:rPr lang="en-GB" sz="1600" b="1" dirty="0"/>
              <a:t>2B2: Develop ICT solutions for smart and integrated transport and logistics systems from regional to global scale.</a:t>
            </a:r>
          </a:p>
          <a:p>
            <a:r>
              <a:rPr lang="en-GB" sz="1600" dirty="0"/>
              <a:t>2B3: …..</a:t>
            </a:r>
            <a:endParaRPr lang="LID4096" sz="1600" dirty="0"/>
          </a:p>
        </p:txBody>
      </p:sp>
      <p:pic>
        <p:nvPicPr>
          <p:cNvPr id="4" name="Picture 3">
            <a:extLst>
              <a:ext uri="{FF2B5EF4-FFF2-40B4-BE49-F238E27FC236}">
                <a16:creationId xmlns:a16="http://schemas.microsoft.com/office/drawing/2014/main" id="{7A970B01-4765-4179-A224-F5828E6F7AE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583" y="6018713"/>
            <a:ext cx="2283417" cy="838678"/>
          </a:xfrm>
          <a:prstGeom prst="rect">
            <a:avLst/>
          </a:prstGeom>
        </p:spPr>
      </p:pic>
      <p:sp>
        <p:nvSpPr>
          <p:cNvPr id="5" name="Speech Bubble: Oval 4">
            <a:extLst>
              <a:ext uri="{FF2B5EF4-FFF2-40B4-BE49-F238E27FC236}">
                <a16:creationId xmlns:a16="http://schemas.microsoft.com/office/drawing/2014/main" id="{8224FD1F-CBDC-4E7F-AF68-0F3023ED1724}"/>
              </a:ext>
            </a:extLst>
          </p:cNvPr>
          <p:cNvSpPr/>
          <p:nvPr/>
        </p:nvSpPr>
        <p:spPr>
          <a:xfrm>
            <a:off x="7434660" y="304053"/>
            <a:ext cx="2422849" cy="1063074"/>
          </a:xfrm>
          <a:prstGeom prst="wedgeEllipseCallout">
            <a:avLst>
              <a:gd name="adj1" fmla="val -83162"/>
              <a:gd name="adj2" fmla="val 61196"/>
            </a:avLst>
          </a:prstGeom>
        </p:spPr>
        <p:style>
          <a:lnRef idx="2">
            <a:schemeClr val="accent6"/>
          </a:lnRef>
          <a:fillRef idx="1">
            <a:schemeClr val="lt1"/>
          </a:fillRef>
          <a:effectRef idx="0">
            <a:schemeClr val="accent6"/>
          </a:effectRef>
          <a:fontRef idx="minor">
            <a:schemeClr val="dk1"/>
          </a:fontRef>
        </p:style>
        <p:txBody>
          <a:bodyPr rtlCol="0" anchor="ctr"/>
          <a:lstStyle/>
          <a:p>
            <a:r>
              <a:rPr lang="en-US" dirty="0"/>
              <a:t>Defined in the FTP Vision 2040</a:t>
            </a:r>
          </a:p>
        </p:txBody>
      </p:sp>
      <p:sp>
        <p:nvSpPr>
          <p:cNvPr id="6" name="Speech Bubble: Oval 5">
            <a:extLst>
              <a:ext uri="{FF2B5EF4-FFF2-40B4-BE49-F238E27FC236}">
                <a16:creationId xmlns:a16="http://schemas.microsoft.com/office/drawing/2014/main" id="{89ED5448-7DDC-4975-9D48-6F31D3DA64DA}"/>
              </a:ext>
            </a:extLst>
          </p:cNvPr>
          <p:cNvSpPr/>
          <p:nvPr/>
        </p:nvSpPr>
        <p:spPr>
          <a:xfrm>
            <a:off x="7175763" y="1445693"/>
            <a:ext cx="4756535" cy="2775382"/>
          </a:xfrm>
          <a:prstGeom prst="wedgeEllipseCallout">
            <a:avLst>
              <a:gd name="adj1" fmla="val -58506"/>
              <a:gd name="adj2" fmla="val 14470"/>
            </a:avLst>
          </a:prstGeom>
        </p:spPr>
        <p:style>
          <a:lnRef idx="2">
            <a:schemeClr val="accent6"/>
          </a:lnRef>
          <a:fillRef idx="1">
            <a:schemeClr val="lt1"/>
          </a:fillRef>
          <a:effectRef idx="0">
            <a:schemeClr val="accent6"/>
          </a:effectRef>
          <a:fontRef idx="minor">
            <a:schemeClr val="dk1"/>
          </a:fontRef>
        </p:style>
        <p:txBody>
          <a:bodyPr rtlCol="0" anchor="ctr"/>
          <a:lstStyle/>
          <a:p>
            <a:r>
              <a:rPr lang="en-US" sz="1600" dirty="0"/>
              <a:t>4-6 of the most important challenges to be overcome to reach the Vision Target</a:t>
            </a:r>
          </a:p>
          <a:p>
            <a:pPr marL="285750" indent="-285750">
              <a:buFont typeface="Arial" panose="020B0604020202020204" pitchFamily="34" charset="0"/>
              <a:buChar char="•"/>
            </a:pPr>
            <a:r>
              <a:rPr lang="en-US" sz="1600" dirty="0"/>
              <a:t>Should clearly define the challenge</a:t>
            </a:r>
          </a:p>
          <a:p>
            <a:pPr marL="285750" indent="-285750">
              <a:buFont typeface="Arial" panose="020B0604020202020204" pitchFamily="34" charset="0"/>
              <a:buChar char="•"/>
            </a:pPr>
            <a:r>
              <a:rPr lang="en-US" sz="1600" dirty="0"/>
              <a:t>Should clearly aim to reach the Vision Target and not be identical to any other Challenge in the SRA</a:t>
            </a:r>
          </a:p>
          <a:p>
            <a:pPr marL="285750" indent="-285750">
              <a:buFont typeface="Arial" panose="020B0604020202020204" pitchFamily="34" charset="0"/>
              <a:buChar char="•"/>
            </a:pPr>
            <a:r>
              <a:rPr lang="en-US" sz="1600" dirty="0"/>
              <a:t>Explain why and in which areas RD&amp;I is needed</a:t>
            </a:r>
          </a:p>
        </p:txBody>
      </p:sp>
      <p:sp>
        <p:nvSpPr>
          <p:cNvPr id="7" name="Speech Bubble: Oval 6">
            <a:extLst>
              <a:ext uri="{FF2B5EF4-FFF2-40B4-BE49-F238E27FC236}">
                <a16:creationId xmlns:a16="http://schemas.microsoft.com/office/drawing/2014/main" id="{F51EB66A-35CE-445D-95CD-C2A81D4C00E9}"/>
              </a:ext>
            </a:extLst>
          </p:cNvPr>
          <p:cNvSpPr/>
          <p:nvPr/>
        </p:nvSpPr>
        <p:spPr>
          <a:xfrm>
            <a:off x="7181742" y="4452041"/>
            <a:ext cx="4750556" cy="2223830"/>
          </a:xfrm>
          <a:prstGeom prst="wedgeEllipseCallout">
            <a:avLst>
              <a:gd name="adj1" fmla="val -56470"/>
              <a:gd name="adj2" fmla="val -29140"/>
            </a:avLst>
          </a:prstGeom>
        </p:spPr>
        <p:style>
          <a:lnRef idx="2">
            <a:schemeClr val="accent6"/>
          </a:lnRef>
          <a:fillRef idx="1">
            <a:schemeClr val="lt1"/>
          </a:fillRef>
          <a:effectRef idx="0">
            <a:schemeClr val="accent6"/>
          </a:effectRef>
          <a:fontRef idx="minor">
            <a:schemeClr val="dk1"/>
          </a:fontRef>
        </p:style>
        <p:txBody>
          <a:bodyPr rtlCol="0" anchor="ctr"/>
          <a:lstStyle/>
          <a:p>
            <a:r>
              <a:rPr lang="en-US" sz="1600" dirty="0"/>
              <a:t>2-5 of the most important activities per Challenge</a:t>
            </a:r>
          </a:p>
          <a:p>
            <a:pPr marL="285750" indent="-285750">
              <a:buFont typeface="Arial" panose="020B0604020202020204" pitchFamily="34" charset="0"/>
              <a:buChar char="•"/>
            </a:pPr>
            <a:r>
              <a:rPr lang="en-US" sz="1600" dirty="0"/>
              <a:t>Should be short!</a:t>
            </a:r>
          </a:p>
          <a:p>
            <a:pPr marL="285750" indent="-285750">
              <a:buFont typeface="Arial" panose="020B0604020202020204" pitchFamily="34" charset="0"/>
              <a:buChar char="•"/>
            </a:pPr>
            <a:r>
              <a:rPr lang="en-US" sz="1600" dirty="0"/>
              <a:t>Clearly aim to tackle the Challenge </a:t>
            </a:r>
          </a:p>
          <a:p>
            <a:pPr marL="285750" indent="-285750">
              <a:buFont typeface="Arial" panose="020B0604020202020204" pitchFamily="34" charset="0"/>
              <a:buChar char="•"/>
            </a:pPr>
            <a:r>
              <a:rPr lang="en-US" sz="1600" dirty="0"/>
              <a:t>Smart</a:t>
            </a:r>
          </a:p>
          <a:p>
            <a:pPr marL="285750" indent="-285750">
              <a:buFont typeface="Arial" panose="020B0604020202020204" pitchFamily="34" charset="0"/>
              <a:buChar char="•"/>
            </a:pPr>
            <a:r>
              <a:rPr lang="en-US" sz="1600" dirty="0"/>
              <a:t>“State-of-the-art or beyond”</a:t>
            </a:r>
          </a:p>
        </p:txBody>
      </p:sp>
    </p:spTree>
    <p:extLst>
      <p:ext uri="{BB962C8B-B14F-4D97-AF65-F5344CB8AC3E}">
        <p14:creationId xmlns:p14="http://schemas.microsoft.com/office/powerpoint/2010/main" val="14492707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32D391DF-67A3-4529-A16E-99FCB677041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583" y="6018713"/>
            <a:ext cx="2283417" cy="838678"/>
          </a:xfrm>
          <a:prstGeom prst="rect">
            <a:avLst/>
          </a:prstGeom>
        </p:spPr>
      </p:pic>
      <p:sp>
        <p:nvSpPr>
          <p:cNvPr id="2" name="Title 1">
            <a:extLst>
              <a:ext uri="{FF2B5EF4-FFF2-40B4-BE49-F238E27FC236}">
                <a16:creationId xmlns:a16="http://schemas.microsoft.com/office/drawing/2014/main" id="{D801EC88-D847-4087-97D5-282239CF1851}"/>
              </a:ext>
            </a:extLst>
          </p:cNvPr>
          <p:cNvSpPr>
            <a:spLocks noGrp="1"/>
          </p:cNvSpPr>
          <p:nvPr>
            <p:ph type="title"/>
          </p:nvPr>
        </p:nvSpPr>
        <p:spPr>
          <a:xfrm>
            <a:off x="361334" y="13064"/>
            <a:ext cx="10225549" cy="968375"/>
          </a:xfrm>
        </p:spPr>
        <p:txBody>
          <a:bodyPr>
            <a:normAutofit/>
          </a:bodyPr>
          <a:lstStyle/>
          <a:p>
            <a:r>
              <a:rPr lang="en-GB" sz="3200" dirty="0">
                <a:solidFill>
                  <a:srgbClr val="009999"/>
                </a:solidFill>
              </a:rPr>
              <a:t>7. How to contribute and what we want to know</a:t>
            </a:r>
            <a:endParaRPr lang="LID4096" sz="3200" dirty="0">
              <a:solidFill>
                <a:srgbClr val="009999"/>
              </a:solidFill>
            </a:endParaRPr>
          </a:p>
        </p:txBody>
      </p:sp>
      <p:sp>
        <p:nvSpPr>
          <p:cNvPr id="3" name="Content Placeholder 2">
            <a:extLst>
              <a:ext uri="{FF2B5EF4-FFF2-40B4-BE49-F238E27FC236}">
                <a16:creationId xmlns:a16="http://schemas.microsoft.com/office/drawing/2014/main" id="{DD56A057-82B7-4525-8E56-F0F8C3A04065}"/>
              </a:ext>
            </a:extLst>
          </p:cNvPr>
          <p:cNvSpPr>
            <a:spLocks noGrp="1"/>
          </p:cNvSpPr>
          <p:nvPr>
            <p:ph idx="1"/>
          </p:nvPr>
        </p:nvSpPr>
        <p:spPr>
          <a:xfrm>
            <a:off x="838200" y="846504"/>
            <a:ext cx="10515600" cy="5509846"/>
          </a:xfrm>
        </p:spPr>
        <p:txBody>
          <a:bodyPr>
            <a:normAutofit fontScale="55000" lnSpcReduction="20000"/>
          </a:bodyPr>
          <a:lstStyle/>
          <a:p>
            <a:pPr marL="0" indent="0">
              <a:lnSpc>
                <a:spcPct val="110000"/>
              </a:lnSpc>
              <a:buNone/>
            </a:pPr>
            <a:r>
              <a:rPr lang="en-GB" sz="2900" dirty="0"/>
              <a:t>We allow for both track changes and comments on the text </a:t>
            </a:r>
          </a:p>
          <a:p>
            <a:pPr marL="0" indent="0">
              <a:lnSpc>
                <a:spcPct val="110000"/>
              </a:lnSpc>
              <a:spcBef>
                <a:spcPts val="600"/>
              </a:spcBef>
              <a:spcAft>
                <a:spcPts val="600"/>
              </a:spcAft>
              <a:buNone/>
            </a:pPr>
            <a:r>
              <a:rPr lang="en-GB" sz="3300" u="sng" dirty="0"/>
              <a:t>Input on the Challenges:  </a:t>
            </a:r>
          </a:p>
          <a:p>
            <a:pPr>
              <a:lnSpc>
                <a:spcPct val="110000"/>
              </a:lnSpc>
              <a:spcBef>
                <a:spcPts val="600"/>
              </a:spcBef>
              <a:buFontTx/>
              <a:buChar char="-"/>
            </a:pPr>
            <a:r>
              <a:rPr lang="en-GB" sz="2900" dirty="0"/>
              <a:t>Could you add supporting data, ideas and arguments to any of the Challenges? </a:t>
            </a:r>
          </a:p>
          <a:p>
            <a:pPr>
              <a:lnSpc>
                <a:spcPct val="110000"/>
              </a:lnSpc>
              <a:spcBef>
                <a:spcPts val="600"/>
              </a:spcBef>
              <a:buFontTx/>
              <a:buChar char="-"/>
            </a:pPr>
            <a:r>
              <a:rPr lang="en-GB" sz="2900" dirty="0"/>
              <a:t>Could you help us to explain better, improve the wording? </a:t>
            </a:r>
          </a:p>
          <a:p>
            <a:pPr>
              <a:lnSpc>
                <a:spcPct val="110000"/>
              </a:lnSpc>
              <a:spcBef>
                <a:spcPts val="600"/>
              </a:spcBef>
              <a:buFontTx/>
              <a:buChar char="-"/>
            </a:pPr>
            <a:r>
              <a:rPr lang="en-GB" sz="2900" dirty="0"/>
              <a:t>Do you have any suggestions for Research &amp; Innovation Activities (RIAs)?</a:t>
            </a:r>
          </a:p>
          <a:p>
            <a:pPr>
              <a:lnSpc>
                <a:spcPct val="110000"/>
              </a:lnSpc>
              <a:spcBef>
                <a:spcPts val="600"/>
              </a:spcBef>
              <a:buFontTx/>
              <a:buChar char="-"/>
            </a:pPr>
            <a:r>
              <a:rPr lang="en-GB" sz="2900" dirty="0"/>
              <a:t>Which Challenges do you find most important/the best/the worst?</a:t>
            </a:r>
          </a:p>
          <a:p>
            <a:pPr>
              <a:lnSpc>
                <a:spcPct val="110000"/>
              </a:lnSpc>
              <a:spcBef>
                <a:spcPts val="600"/>
              </a:spcBef>
              <a:buFontTx/>
              <a:buChar char="-"/>
            </a:pPr>
            <a:r>
              <a:rPr lang="en-GB" sz="2900" dirty="0"/>
              <a:t>Do you consider any of the Challenges redundant to reach the Vision Target? </a:t>
            </a:r>
          </a:p>
          <a:p>
            <a:pPr>
              <a:lnSpc>
                <a:spcPct val="110000"/>
              </a:lnSpc>
              <a:spcBef>
                <a:spcPts val="600"/>
              </a:spcBef>
              <a:buFontTx/>
              <a:buChar char="-"/>
            </a:pPr>
            <a:r>
              <a:rPr lang="en-GB" sz="2900" dirty="0"/>
              <a:t>Would you propose additional Challenges? If so why?</a:t>
            </a:r>
          </a:p>
          <a:p>
            <a:pPr>
              <a:lnSpc>
                <a:spcPct val="110000"/>
              </a:lnSpc>
              <a:buFontTx/>
              <a:buChar char="-"/>
            </a:pPr>
            <a:endParaRPr lang="en-GB" sz="2900" dirty="0"/>
          </a:p>
          <a:p>
            <a:pPr marL="0" indent="0">
              <a:lnSpc>
                <a:spcPct val="110000"/>
              </a:lnSpc>
              <a:spcBef>
                <a:spcPts val="600"/>
              </a:spcBef>
              <a:spcAft>
                <a:spcPts val="600"/>
              </a:spcAft>
              <a:buNone/>
            </a:pPr>
            <a:r>
              <a:rPr lang="en-GB" sz="3300" u="sng" dirty="0"/>
              <a:t>Suggesting RIAs – what to think about and some examples of “good” RIAs</a:t>
            </a:r>
            <a:endParaRPr lang="en-GB" sz="3300" dirty="0"/>
          </a:p>
          <a:p>
            <a:pPr>
              <a:lnSpc>
                <a:spcPct val="110000"/>
              </a:lnSpc>
              <a:spcBef>
                <a:spcPts val="600"/>
              </a:spcBef>
              <a:buFontTx/>
              <a:buChar char="-"/>
            </a:pPr>
            <a:r>
              <a:rPr lang="en-GB" sz="2900" dirty="0"/>
              <a:t>Be short: One, max two sentences and as clear as possible. Remember to describe an actual </a:t>
            </a:r>
            <a:r>
              <a:rPr lang="en-GB" sz="2900" u="sng" dirty="0"/>
              <a:t>activity</a:t>
            </a:r>
          </a:p>
          <a:p>
            <a:pPr>
              <a:lnSpc>
                <a:spcPct val="110000"/>
              </a:lnSpc>
              <a:spcBef>
                <a:spcPts val="600"/>
              </a:spcBef>
              <a:buFontTx/>
              <a:buChar char="-"/>
            </a:pPr>
            <a:r>
              <a:rPr lang="en-GB" sz="2900" u="sng" dirty="0"/>
              <a:t>Examples of good RIA texts:</a:t>
            </a:r>
          </a:p>
          <a:p>
            <a:pPr>
              <a:lnSpc>
                <a:spcPct val="110000"/>
              </a:lnSpc>
              <a:spcBef>
                <a:spcPts val="600"/>
              </a:spcBef>
              <a:buFontTx/>
              <a:buChar char="-"/>
            </a:pPr>
            <a:r>
              <a:rPr lang="en-US" sz="2900" dirty="0"/>
              <a:t>Generate a better knowledge of useful or harmful chemical compounds in different tree parts and biomass fractions </a:t>
            </a:r>
          </a:p>
          <a:p>
            <a:pPr>
              <a:lnSpc>
                <a:spcPct val="110000"/>
              </a:lnSpc>
              <a:spcBef>
                <a:spcPts val="600"/>
              </a:spcBef>
              <a:buFontTx/>
              <a:buChar char="-"/>
            </a:pPr>
            <a:r>
              <a:rPr lang="en-US" sz="2900" dirty="0"/>
              <a:t>Develop innovative processing concepts to be carried out during transport</a:t>
            </a:r>
          </a:p>
          <a:p>
            <a:pPr>
              <a:lnSpc>
                <a:spcPct val="110000"/>
              </a:lnSpc>
              <a:spcBef>
                <a:spcPts val="600"/>
              </a:spcBef>
              <a:buFontTx/>
              <a:buChar char="-"/>
            </a:pPr>
            <a:r>
              <a:rPr lang="en-US" sz="2900" dirty="0"/>
              <a:t>Develop environmentally-friendly additives and impregnating agents to replace creosote in durable wood products</a:t>
            </a:r>
          </a:p>
          <a:p>
            <a:pPr>
              <a:lnSpc>
                <a:spcPct val="110000"/>
              </a:lnSpc>
              <a:spcBef>
                <a:spcPts val="600"/>
              </a:spcBef>
              <a:buFontTx/>
              <a:buChar char="-"/>
            </a:pPr>
            <a:r>
              <a:rPr lang="en-GB" sz="2900" dirty="0"/>
              <a:t>Develop decision support tools to help forest managers optimise growth, resource efficiency and water productivity in changing environmental conditions.</a:t>
            </a:r>
            <a:endParaRPr lang="en-US" sz="2900" dirty="0"/>
          </a:p>
          <a:p>
            <a:pPr>
              <a:lnSpc>
                <a:spcPct val="110000"/>
              </a:lnSpc>
              <a:buFontTx/>
              <a:buChar char="-"/>
            </a:pPr>
            <a:endParaRPr lang="en-GB" sz="2600" dirty="0"/>
          </a:p>
        </p:txBody>
      </p:sp>
      <p:sp>
        <p:nvSpPr>
          <p:cNvPr id="4" name="Slide Number Placeholder 3">
            <a:extLst>
              <a:ext uri="{FF2B5EF4-FFF2-40B4-BE49-F238E27FC236}">
                <a16:creationId xmlns:a16="http://schemas.microsoft.com/office/drawing/2014/main" id="{48C7FAD6-F893-49B3-915F-A479178FAC7B}"/>
              </a:ext>
            </a:extLst>
          </p:cNvPr>
          <p:cNvSpPr>
            <a:spLocks noGrp="1"/>
          </p:cNvSpPr>
          <p:nvPr>
            <p:ph type="sldNum" sz="quarter" idx="12"/>
          </p:nvPr>
        </p:nvSpPr>
        <p:spPr/>
        <p:txBody>
          <a:bodyPr/>
          <a:lstStyle/>
          <a:p>
            <a:fld id="{6943250A-62B1-4DCF-96B0-E24CE75458B3}" type="slidenum">
              <a:rPr lang="LID4096" smtClean="0"/>
              <a:t>6</a:t>
            </a:fld>
            <a:endParaRPr lang="LID4096"/>
          </a:p>
        </p:txBody>
      </p:sp>
    </p:spTree>
    <p:extLst>
      <p:ext uri="{BB962C8B-B14F-4D97-AF65-F5344CB8AC3E}">
        <p14:creationId xmlns:p14="http://schemas.microsoft.com/office/powerpoint/2010/main" val="768784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92036764-6D5E-4B07-A800-3F5713AA459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8308" y="5873511"/>
            <a:ext cx="2283417" cy="838678"/>
          </a:xfrm>
          <a:prstGeom prst="rect">
            <a:avLst/>
          </a:prstGeom>
        </p:spPr>
      </p:pic>
      <p:sp>
        <p:nvSpPr>
          <p:cNvPr id="2" name="Title 1">
            <a:extLst>
              <a:ext uri="{FF2B5EF4-FFF2-40B4-BE49-F238E27FC236}">
                <a16:creationId xmlns:a16="http://schemas.microsoft.com/office/drawing/2014/main" id="{AC6BC32E-5518-4FFC-B20C-EA914A6590EE}"/>
              </a:ext>
            </a:extLst>
          </p:cNvPr>
          <p:cNvSpPr>
            <a:spLocks noGrp="1"/>
          </p:cNvSpPr>
          <p:nvPr>
            <p:ph type="title"/>
          </p:nvPr>
        </p:nvSpPr>
        <p:spPr>
          <a:xfrm>
            <a:off x="403411" y="115617"/>
            <a:ext cx="10324893" cy="838679"/>
          </a:xfrm>
        </p:spPr>
        <p:txBody>
          <a:bodyPr>
            <a:normAutofit/>
          </a:bodyPr>
          <a:lstStyle/>
          <a:p>
            <a:r>
              <a:rPr lang="en-GB" sz="3600" dirty="0">
                <a:solidFill>
                  <a:srgbClr val="009999"/>
                </a:solidFill>
              </a:rPr>
              <a:t>8. Where to find background documents</a:t>
            </a:r>
            <a:endParaRPr lang="LID4096" sz="3600" dirty="0">
              <a:solidFill>
                <a:srgbClr val="009999"/>
              </a:solidFill>
            </a:endParaRPr>
          </a:p>
        </p:txBody>
      </p:sp>
      <p:sp>
        <p:nvSpPr>
          <p:cNvPr id="3" name="Content Placeholder 2">
            <a:extLst>
              <a:ext uri="{FF2B5EF4-FFF2-40B4-BE49-F238E27FC236}">
                <a16:creationId xmlns:a16="http://schemas.microsoft.com/office/drawing/2014/main" id="{82DF1B69-81B7-4038-B68E-2A3F4884E777}"/>
              </a:ext>
            </a:extLst>
          </p:cNvPr>
          <p:cNvSpPr>
            <a:spLocks noGrp="1"/>
          </p:cNvSpPr>
          <p:nvPr>
            <p:ph idx="1"/>
          </p:nvPr>
        </p:nvSpPr>
        <p:spPr>
          <a:xfrm>
            <a:off x="484853" y="1151690"/>
            <a:ext cx="11449972" cy="5077660"/>
          </a:xfrm>
        </p:spPr>
        <p:txBody>
          <a:bodyPr>
            <a:normAutofit fontScale="55000" lnSpcReduction="20000"/>
          </a:bodyPr>
          <a:lstStyle/>
          <a:p>
            <a:r>
              <a:rPr lang="en-GB" sz="4400" dirty="0"/>
              <a:t>All Information on this consultation </a:t>
            </a:r>
            <a:r>
              <a:rPr lang="en-GB" dirty="0"/>
              <a:t>(</a:t>
            </a:r>
            <a:r>
              <a:rPr lang="en-GB" dirty="0">
                <a:hlinkClick r:id="rId3"/>
              </a:rPr>
              <a:t>http://new-www.forestplatform.org/#!/pages/179</a:t>
            </a:r>
            <a:r>
              <a:rPr lang="en-GB" dirty="0"/>
              <a:t>  )</a:t>
            </a:r>
          </a:p>
          <a:p>
            <a:pPr marL="0" indent="0">
              <a:buNone/>
            </a:pPr>
            <a:endParaRPr lang="en-GB" dirty="0"/>
          </a:p>
          <a:p>
            <a:r>
              <a:rPr lang="en-GB" sz="4400" dirty="0"/>
              <a:t>List of FTP National Support Groups (NSGs) chairs and secretariats: </a:t>
            </a:r>
          </a:p>
          <a:p>
            <a:pPr marL="0" indent="0">
              <a:buNone/>
            </a:pPr>
            <a:r>
              <a:rPr lang="en-GB" dirty="0">
                <a:hlinkClick r:id="rId4"/>
              </a:rPr>
              <a:t>http://new-www.forestplatform.org/#!/pages/46</a:t>
            </a:r>
            <a:r>
              <a:rPr lang="en-GB" dirty="0"/>
              <a:t> </a:t>
            </a:r>
          </a:p>
          <a:p>
            <a:pPr marL="0" indent="0">
              <a:buNone/>
            </a:pPr>
            <a:endParaRPr lang="en-GB" dirty="0"/>
          </a:p>
          <a:p>
            <a:r>
              <a:rPr lang="en-GB" sz="4400" dirty="0"/>
              <a:t>Vision 2040 of the Forest-based Sector </a:t>
            </a:r>
            <a:r>
              <a:rPr lang="en-GB" dirty="0"/>
              <a:t>(</a:t>
            </a:r>
            <a:r>
              <a:rPr lang="en-GB" dirty="0">
                <a:solidFill>
                  <a:srgbClr val="FF0000"/>
                </a:solidFill>
                <a:hlinkClick r:id="rId5"/>
              </a:rPr>
              <a:t>http://new-www.forestplatform.org/#!/pages/1</a:t>
            </a:r>
            <a:r>
              <a:rPr lang="en-GB" dirty="0">
                <a:solidFill>
                  <a:srgbClr val="FF0000"/>
                </a:solidFill>
              </a:rPr>
              <a:t> </a:t>
            </a:r>
            <a:r>
              <a:rPr lang="en-GB" dirty="0"/>
              <a:t>)</a:t>
            </a:r>
          </a:p>
          <a:p>
            <a:pPr marL="0" indent="0">
              <a:buNone/>
            </a:pPr>
            <a:endParaRPr lang="en-GB" dirty="0"/>
          </a:p>
          <a:p>
            <a:pPr marL="0" indent="0">
              <a:buNone/>
            </a:pPr>
            <a:endParaRPr lang="en-GB" dirty="0"/>
          </a:p>
          <a:p>
            <a:r>
              <a:rPr lang="en-GB" sz="4400" dirty="0"/>
              <a:t>The current FTP SRA 2020 </a:t>
            </a:r>
            <a:r>
              <a:rPr lang="en-GB" dirty="0">
                <a:hlinkClick r:id="rId6"/>
              </a:rPr>
              <a:t>( http://new-www.forestplatform.org/#!/pages/6</a:t>
            </a:r>
            <a:r>
              <a:rPr lang="en-GB" dirty="0"/>
              <a:t> )</a:t>
            </a:r>
          </a:p>
          <a:p>
            <a:pPr marL="0" indent="0">
              <a:buNone/>
            </a:pPr>
            <a:endParaRPr lang="en-GB" dirty="0"/>
          </a:p>
          <a:p>
            <a:pPr marL="0" indent="0">
              <a:buNone/>
            </a:pPr>
            <a:endParaRPr lang="en-GB" dirty="0"/>
          </a:p>
          <a:p>
            <a:r>
              <a:rPr lang="en-GB" sz="4400" dirty="0"/>
              <a:t>1-pager Megatrends </a:t>
            </a:r>
            <a:r>
              <a:rPr lang="en-GB" dirty="0"/>
              <a:t>(</a:t>
            </a:r>
            <a:r>
              <a:rPr lang="en-GB" dirty="0">
                <a:solidFill>
                  <a:srgbClr val="FF0000"/>
                </a:solidFill>
                <a:hlinkClick r:id="rId3"/>
              </a:rPr>
              <a:t>http://new-www.forestplatform.org/#!/pages/179</a:t>
            </a:r>
            <a:r>
              <a:rPr lang="en-GB" dirty="0">
                <a:solidFill>
                  <a:srgbClr val="FF0000"/>
                </a:solidFill>
              </a:rPr>
              <a:t> </a:t>
            </a:r>
            <a:r>
              <a:rPr lang="en-GB" dirty="0"/>
              <a:t>)</a:t>
            </a:r>
          </a:p>
          <a:p>
            <a:pPr marL="0" indent="0">
              <a:lnSpc>
                <a:spcPct val="120000"/>
              </a:lnSpc>
              <a:buNone/>
            </a:pPr>
            <a:r>
              <a:rPr lang="en-GB" sz="3600" dirty="0"/>
              <a:t>This background document has been developed for the internal use of the SRA Editing Team and identifies the most relevant megatrends and policy challenges to be considered when developing the new SRA 2030</a:t>
            </a:r>
          </a:p>
          <a:p>
            <a:pPr>
              <a:lnSpc>
                <a:spcPct val="120000"/>
              </a:lnSpc>
            </a:pPr>
            <a:endParaRPr lang="en-GB" sz="3600" dirty="0"/>
          </a:p>
          <a:p>
            <a:endParaRPr lang="LID4096" dirty="0"/>
          </a:p>
        </p:txBody>
      </p:sp>
      <p:sp>
        <p:nvSpPr>
          <p:cNvPr id="4" name="Slide Number Placeholder 3">
            <a:extLst>
              <a:ext uri="{FF2B5EF4-FFF2-40B4-BE49-F238E27FC236}">
                <a16:creationId xmlns:a16="http://schemas.microsoft.com/office/drawing/2014/main" id="{D2D5BA81-9E03-4158-8DF4-0BD40A140027}"/>
              </a:ext>
            </a:extLst>
          </p:cNvPr>
          <p:cNvSpPr>
            <a:spLocks noGrp="1"/>
          </p:cNvSpPr>
          <p:nvPr>
            <p:ph type="sldNum" sz="quarter" idx="12"/>
          </p:nvPr>
        </p:nvSpPr>
        <p:spPr/>
        <p:txBody>
          <a:bodyPr/>
          <a:lstStyle/>
          <a:p>
            <a:fld id="{6943250A-62B1-4DCF-96B0-E24CE75458B3}" type="slidenum">
              <a:rPr lang="LID4096" smtClean="0"/>
              <a:t>7</a:t>
            </a:fld>
            <a:endParaRPr lang="LID4096"/>
          </a:p>
        </p:txBody>
      </p:sp>
      <p:pic>
        <p:nvPicPr>
          <p:cNvPr id="5" name="Picture 2">
            <a:extLst>
              <a:ext uri="{FF2B5EF4-FFF2-40B4-BE49-F238E27FC236}">
                <a16:creationId xmlns:a16="http://schemas.microsoft.com/office/drawing/2014/main" id="{D1A6D7A8-4CEC-4C44-9872-047D1C50935E}"/>
              </a:ext>
            </a:extLst>
          </p:cNvPr>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9982200" y="1652098"/>
            <a:ext cx="966971" cy="1345617"/>
          </a:xfrm>
          <a:prstGeom prst="rect">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pic>
      <p:pic>
        <p:nvPicPr>
          <p:cNvPr id="6" name="Picture 4" descr="C:\Users\johan FTP\Documents\Backup 2011-10-06\FTP\SRA update plans\New start JE\SRA plans\Pictures SRA 2012-10-29\graphics\SRA Annex cover.PNG">
            <a:extLst>
              <a:ext uri="{FF2B5EF4-FFF2-40B4-BE49-F238E27FC236}">
                <a16:creationId xmlns:a16="http://schemas.microsoft.com/office/drawing/2014/main" id="{B3C5A81A-2A65-417F-839A-38D58D5D2E26}"/>
              </a:ext>
            </a:extLst>
          </p:cNvPr>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8835143" y="3305175"/>
            <a:ext cx="941563" cy="1327619"/>
          </a:xfrm>
          <a:prstGeom prst="rect">
            <a:avLst/>
          </a:prstGeom>
          <a:noFill/>
          <a:ln>
            <a:solidFill>
              <a:schemeClr val="tx1"/>
            </a:solidFill>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992516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313779-B81C-4E23-80E4-283DB265B358}"/>
              </a:ext>
            </a:extLst>
          </p:cNvPr>
          <p:cNvSpPr>
            <a:spLocks noGrp="1"/>
          </p:cNvSpPr>
          <p:nvPr>
            <p:ph type="title"/>
          </p:nvPr>
        </p:nvSpPr>
        <p:spPr>
          <a:xfrm>
            <a:off x="453278" y="177800"/>
            <a:ext cx="10515600" cy="1013402"/>
          </a:xfrm>
        </p:spPr>
        <p:txBody>
          <a:bodyPr>
            <a:normAutofit/>
          </a:bodyPr>
          <a:lstStyle/>
          <a:p>
            <a:r>
              <a:rPr lang="sv-SE" sz="3600" dirty="0" err="1">
                <a:solidFill>
                  <a:srgbClr val="009999"/>
                </a:solidFill>
              </a:rPr>
              <a:t>This</a:t>
            </a:r>
            <a:r>
              <a:rPr lang="sv-SE" sz="3600" dirty="0">
                <a:solidFill>
                  <a:srgbClr val="009999"/>
                </a:solidFill>
              </a:rPr>
              <a:t> is an </a:t>
            </a:r>
            <a:r>
              <a:rPr lang="sv-SE" sz="3600" dirty="0" err="1">
                <a:solidFill>
                  <a:srgbClr val="009999"/>
                </a:solidFill>
              </a:rPr>
              <a:t>open</a:t>
            </a:r>
            <a:r>
              <a:rPr lang="sv-SE" sz="3600" dirty="0">
                <a:solidFill>
                  <a:srgbClr val="009999"/>
                </a:solidFill>
              </a:rPr>
              <a:t> </a:t>
            </a:r>
            <a:r>
              <a:rPr lang="sv-SE" sz="3600" dirty="0" err="1">
                <a:solidFill>
                  <a:srgbClr val="009999"/>
                </a:solidFill>
              </a:rPr>
              <a:t>consultation</a:t>
            </a:r>
            <a:endParaRPr lang="en-GB" sz="3600" dirty="0">
              <a:solidFill>
                <a:srgbClr val="009999"/>
              </a:solidFill>
            </a:endParaRPr>
          </a:p>
        </p:txBody>
      </p:sp>
      <p:sp>
        <p:nvSpPr>
          <p:cNvPr id="3" name="Content Placeholder 2">
            <a:extLst>
              <a:ext uri="{FF2B5EF4-FFF2-40B4-BE49-F238E27FC236}">
                <a16:creationId xmlns:a16="http://schemas.microsoft.com/office/drawing/2014/main" id="{F41CC9F1-20BB-4631-BA07-670925B104B8}"/>
              </a:ext>
            </a:extLst>
          </p:cNvPr>
          <p:cNvSpPr>
            <a:spLocks noGrp="1"/>
          </p:cNvSpPr>
          <p:nvPr>
            <p:ph idx="1"/>
          </p:nvPr>
        </p:nvSpPr>
        <p:spPr>
          <a:xfrm>
            <a:off x="637309" y="1146752"/>
            <a:ext cx="10716491" cy="5027035"/>
          </a:xfrm>
        </p:spPr>
        <p:txBody>
          <a:bodyPr>
            <a:normAutofit fontScale="92500" lnSpcReduction="10000"/>
          </a:bodyPr>
          <a:lstStyle/>
          <a:p>
            <a:pPr>
              <a:buFont typeface="Wingdings" panose="05000000000000000000" pitchFamily="2" charset="2"/>
              <a:buChar char="ü"/>
            </a:pPr>
            <a:r>
              <a:rPr lang="sv-SE" dirty="0" err="1"/>
              <a:t>Please</a:t>
            </a:r>
            <a:r>
              <a:rPr lang="sv-SE" dirty="0"/>
              <a:t> </a:t>
            </a:r>
            <a:r>
              <a:rPr lang="sv-SE" dirty="0" err="1"/>
              <a:t>send</a:t>
            </a:r>
            <a:r>
              <a:rPr lang="sv-SE" dirty="0"/>
              <a:t> </a:t>
            </a:r>
            <a:r>
              <a:rPr lang="sv-SE" dirty="0" err="1"/>
              <a:t>your</a:t>
            </a:r>
            <a:r>
              <a:rPr lang="sv-SE" dirty="0"/>
              <a:t> </a:t>
            </a:r>
            <a:r>
              <a:rPr lang="sv-SE" dirty="0" err="1"/>
              <a:t>individual</a:t>
            </a:r>
            <a:r>
              <a:rPr lang="sv-SE" dirty="0"/>
              <a:t> </a:t>
            </a:r>
            <a:r>
              <a:rPr lang="sv-SE" dirty="0" err="1"/>
              <a:t>response</a:t>
            </a:r>
            <a:r>
              <a:rPr lang="sv-SE" dirty="0"/>
              <a:t> to </a:t>
            </a:r>
            <a:r>
              <a:rPr lang="sv-SE" dirty="0" err="1"/>
              <a:t>your</a:t>
            </a:r>
            <a:r>
              <a:rPr lang="sv-SE" dirty="0"/>
              <a:t> FTP </a:t>
            </a:r>
            <a:r>
              <a:rPr lang="en-GB" dirty="0"/>
              <a:t>NSG Secretariat by the deadline that </a:t>
            </a:r>
            <a:r>
              <a:rPr lang="en-GB" u="sng" dirty="0"/>
              <a:t>they have set </a:t>
            </a:r>
            <a:r>
              <a:rPr lang="en-GB" dirty="0"/>
              <a:t>out in their communication to you. Each FTP NSG will then collect and put together input from all the stakeholders in their country before forwarding it to the FTP Secretariat. (We have to have this process in order to be able to manage the amount of input expected)</a:t>
            </a:r>
          </a:p>
          <a:p>
            <a:pPr>
              <a:buFont typeface="Wingdings" panose="05000000000000000000" pitchFamily="2" charset="2"/>
              <a:buChar char="ü"/>
            </a:pPr>
            <a:r>
              <a:rPr lang="en-GB" dirty="0"/>
              <a:t>If you received this invitation via CEPI, CEI-Bois, CEPF, EUSTAFOR, EFI, </a:t>
            </a:r>
            <a:r>
              <a:rPr lang="en-GB" dirty="0" err="1"/>
              <a:t>InnovaWood</a:t>
            </a:r>
            <a:r>
              <a:rPr lang="en-GB" dirty="0"/>
              <a:t> or EFPRO, please respond with your input to your point of contact </a:t>
            </a:r>
          </a:p>
          <a:p>
            <a:pPr>
              <a:buFont typeface="Wingdings" panose="05000000000000000000" pitchFamily="2" charset="2"/>
              <a:buChar char="ü"/>
            </a:pPr>
            <a:r>
              <a:rPr lang="en-GB" dirty="0"/>
              <a:t>Input will be collected by NSGs, shareholders and RUOs and emailed to a functional mailbox: </a:t>
            </a:r>
            <a:r>
              <a:rPr lang="en-GB" dirty="0">
                <a:hlinkClick r:id="rId2"/>
              </a:rPr>
              <a:t>ftp@forestplatform.org</a:t>
            </a:r>
            <a:endParaRPr lang="en-GB" dirty="0"/>
          </a:p>
          <a:p>
            <a:pPr>
              <a:buFont typeface="Wingdings" panose="05000000000000000000" pitchFamily="2" charset="2"/>
              <a:buChar char="ü"/>
            </a:pPr>
            <a:r>
              <a:rPr lang="en-GB" dirty="0"/>
              <a:t>This is an open consultation. If you have received this invitation from any other organization and you don’t know who to send it to, you are free to send your input directly to the FTP secretariat</a:t>
            </a:r>
            <a:endParaRPr lang="sv-SE" dirty="0"/>
          </a:p>
          <a:p>
            <a:pPr>
              <a:buFont typeface="Wingdings" panose="05000000000000000000" pitchFamily="2" charset="2"/>
              <a:buChar char="ü"/>
            </a:pPr>
            <a:endParaRPr lang="en-GB" dirty="0"/>
          </a:p>
        </p:txBody>
      </p:sp>
      <p:sp>
        <p:nvSpPr>
          <p:cNvPr id="4" name="Slide Number Placeholder 3">
            <a:extLst>
              <a:ext uri="{FF2B5EF4-FFF2-40B4-BE49-F238E27FC236}">
                <a16:creationId xmlns:a16="http://schemas.microsoft.com/office/drawing/2014/main" id="{9E4002C3-C7DE-459F-8467-B9EB28CB1889}"/>
              </a:ext>
            </a:extLst>
          </p:cNvPr>
          <p:cNvSpPr>
            <a:spLocks noGrp="1"/>
          </p:cNvSpPr>
          <p:nvPr>
            <p:ph type="sldNum" sz="quarter" idx="12"/>
          </p:nvPr>
        </p:nvSpPr>
        <p:spPr/>
        <p:txBody>
          <a:bodyPr/>
          <a:lstStyle/>
          <a:p>
            <a:fld id="{6943250A-62B1-4DCF-96B0-E24CE75458B3}" type="slidenum">
              <a:rPr lang="LID4096" smtClean="0"/>
              <a:t>8</a:t>
            </a:fld>
            <a:endParaRPr lang="LID4096"/>
          </a:p>
        </p:txBody>
      </p:sp>
      <p:sp>
        <p:nvSpPr>
          <p:cNvPr id="5" name="Rectangle 4">
            <a:extLst>
              <a:ext uri="{FF2B5EF4-FFF2-40B4-BE49-F238E27FC236}">
                <a16:creationId xmlns:a16="http://schemas.microsoft.com/office/drawing/2014/main" id="{A0D15B37-3A92-4714-9504-2D47874C97A5}"/>
              </a:ext>
            </a:extLst>
          </p:cNvPr>
          <p:cNvSpPr/>
          <p:nvPr/>
        </p:nvSpPr>
        <p:spPr>
          <a:xfrm>
            <a:off x="637310" y="5991225"/>
            <a:ext cx="1105766" cy="36512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Picture 5">
            <a:extLst>
              <a:ext uri="{FF2B5EF4-FFF2-40B4-BE49-F238E27FC236}">
                <a16:creationId xmlns:a16="http://schemas.microsoft.com/office/drawing/2014/main" id="{B85E3CCF-0640-42D0-B4D8-11C1074590B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35933" y="5829856"/>
            <a:ext cx="2283417" cy="838678"/>
          </a:xfrm>
          <a:prstGeom prst="rect">
            <a:avLst/>
          </a:prstGeom>
        </p:spPr>
      </p:pic>
    </p:spTree>
    <p:extLst>
      <p:ext uri="{BB962C8B-B14F-4D97-AF65-F5344CB8AC3E}">
        <p14:creationId xmlns:p14="http://schemas.microsoft.com/office/powerpoint/2010/main" val="369080894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A3248D-4D9F-42F0-8EA0-902D1135CD19}"/>
              </a:ext>
            </a:extLst>
          </p:cNvPr>
          <p:cNvSpPr>
            <a:spLocks noGrp="1"/>
          </p:cNvSpPr>
          <p:nvPr>
            <p:ph type="title"/>
          </p:nvPr>
        </p:nvSpPr>
        <p:spPr>
          <a:xfrm>
            <a:off x="288514" y="608805"/>
            <a:ext cx="11354957" cy="1325563"/>
          </a:xfrm>
        </p:spPr>
        <p:txBody>
          <a:bodyPr>
            <a:normAutofit/>
          </a:bodyPr>
          <a:lstStyle/>
          <a:p>
            <a:r>
              <a:rPr lang="en-GB" sz="3200" dirty="0">
                <a:solidFill>
                  <a:srgbClr val="009999"/>
                </a:solidFill>
              </a:rPr>
              <a:t>We hope that you will make a smart contribution to a better future</a:t>
            </a:r>
          </a:p>
        </p:txBody>
      </p:sp>
      <p:sp>
        <p:nvSpPr>
          <p:cNvPr id="3" name="Content Placeholder 2">
            <a:extLst>
              <a:ext uri="{FF2B5EF4-FFF2-40B4-BE49-F238E27FC236}">
                <a16:creationId xmlns:a16="http://schemas.microsoft.com/office/drawing/2014/main" id="{09D0E7EC-9AA0-4429-B4F4-B326037296AD}"/>
              </a:ext>
            </a:extLst>
          </p:cNvPr>
          <p:cNvSpPr>
            <a:spLocks noGrp="1"/>
          </p:cNvSpPr>
          <p:nvPr>
            <p:ph idx="1"/>
          </p:nvPr>
        </p:nvSpPr>
        <p:spPr>
          <a:xfrm>
            <a:off x="838200" y="2511425"/>
            <a:ext cx="10515600" cy="2032000"/>
          </a:xfrm>
        </p:spPr>
        <p:txBody>
          <a:bodyPr/>
          <a:lstStyle/>
          <a:p>
            <a:r>
              <a:rPr lang="en-GB" sz="2400" dirty="0"/>
              <a:t>A frequently Asked Questions section will be set up on the FTP website (</a:t>
            </a:r>
            <a:r>
              <a:rPr lang="en-GB" sz="2400" dirty="0">
                <a:hlinkClick r:id="rId2"/>
              </a:rPr>
              <a:t>www.forestplatform.org</a:t>
            </a:r>
            <a:r>
              <a:rPr lang="en-GB" sz="2400" dirty="0"/>
              <a:t>) </a:t>
            </a:r>
          </a:p>
          <a:p>
            <a:endParaRPr lang="en-GB" sz="2400" dirty="0"/>
          </a:p>
          <a:p>
            <a:endParaRPr lang="LID4096" dirty="0"/>
          </a:p>
        </p:txBody>
      </p:sp>
      <p:sp>
        <p:nvSpPr>
          <p:cNvPr id="4" name="Slide Number Placeholder 3">
            <a:extLst>
              <a:ext uri="{FF2B5EF4-FFF2-40B4-BE49-F238E27FC236}">
                <a16:creationId xmlns:a16="http://schemas.microsoft.com/office/drawing/2014/main" id="{BB594D10-A5DC-4A9A-903B-4A13B36D36CE}"/>
              </a:ext>
            </a:extLst>
          </p:cNvPr>
          <p:cNvSpPr>
            <a:spLocks noGrp="1"/>
          </p:cNvSpPr>
          <p:nvPr>
            <p:ph type="sldNum" sz="quarter" idx="12"/>
          </p:nvPr>
        </p:nvSpPr>
        <p:spPr/>
        <p:txBody>
          <a:bodyPr/>
          <a:lstStyle/>
          <a:p>
            <a:fld id="{6943250A-62B1-4DCF-96B0-E24CE75458B3}" type="slidenum">
              <a:rPr lang="LID4096" smtClean="0"/>
              <a:t>9</a:t>
            </a:fld>
            <a:endParaRPr lang="LID4096"/>
          </a:p>
        </p:txBody>
      </p:sp>
      <p:pic>
        <p:nvPicPr>
          <p:cNvPr id="5" name="Picture 4">
            <a:extLst>
              <a:ext uri="{FF2B5EF4-FFF2-40B4-BE49-F238E27FC236}">
                <a16:creationId xmlns:a16="http://schemas.microsoft.com/office/drawing/2014/main" id="{459FAEF5-F087-42C9-B063-DC6B652ED2A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35933" y="5829856"/>
            <a:ext cx="2283417" cy="838678"/>
          </a:xfrm>
          <a:prstGeom prst="rect">
            <a:avLst/>
          </a:prstGeom>
        </p:spPr>
      </p:pic>
    </p:spTree>
    <p:extLst>
      <p:ext uri="{BB962C8B-B14F-4D97-AF65-F5344CB8AC3E}">
        <p14:creationId xmlns:p14="http://schemas.microsoft.com/office/powerpoint/2010/main" val="249587620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2753</TotalTime>
  <Words>849</Words>
  <Application>Microsoft Office PowerPoint</Application>
  <PresentationFormat>Widescreen</PresentationFormat>
  <Paragraphs>88</Paragraphs>
  <Slides>9</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vt:i4>
      </vt:variant>
    </vt:vector>
  </HeadingPairs>
  <TitlesOfParts>
    <vt:vector size="14" baseType="lpstr">
      <vt:lpstr>Arial</vt:lpstr>
      <vt:lpstr>Calibri</vt:lpstr>
      <vt:lpstr>Calibri Light</vt:lpstr>
      <vt:lpstr>Wingdings</vt:lpstr>
      <vt:lpstr>Office Theme</vt:lpstr>
      <vt:lpstr>Instructions for the  2nd stakeholder consultation on the  European Strategic Research &amp; Innovation Agenda of the Forest-based Sector 2030  (SRA 2030)</vt:lpstr>
      <vt:lpstr>Contents</vt:lpstr>
      <vt:lpstr>1. Quick facts</vt:lpstr>
      <vt:lpstr>3. Why we are making a new SRA as a roadmap to the future  The new Strategic Research &amp; Innovation Agenda</vt:lpstr>
      <vt:lpstr>4. Structure of the new SRA  (Vision Targets – Challenges – Activities) </vt:lpstr>
      <vt:lpstr>7. How to contribute and what we want to know</vt:lpstr>
      <vt:lpstr>8. Where to find background documents</vt:lpstr>
      <vt:lpstr>This is an open consultation</vt:lpstr>
      <vt:lpstr>We hope that you will make a smart contribution to a better future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1st Consultation on a European Strategic Research &amp; Innovation Agenda of the Forest-based Sector (SRA)</dc:title>
  <dc:creator>Johan Elvnert</dc:creator>
  <cp:lastModifiedBy>Utilisateur</cp:lastModifiedBy>
  <cp:revision>101</cp:revision>
  <dcterms:created xsi:type="dcterms:W3CDTF">2019-02-28T07:50:26Z</dcterms:created>
  <dcterms:modified xsi:type="dcterms:W3CDTF">2019-04-19T12:33:30Z</dcterms:modified>
</cp:coreProperties>
</file>